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502" r:id="rId2"/>
    <p:sldId id="624" r:id="rId3"/>
    <p:sldId id="433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5786"/>
    <a:srgbClr val="1A4771"/>
    <a:srgbClr val="E8EFF2"/>
    <a:srgbClr val="F4F5F7"/>
    <a:srgbClr val="A9A9A9"/>
    <a:srgbClr val="7F7F7F"/>
    <a:srgbClr val="1C5483"/>
    <a:srgbClr val="BFBFBF"/>
    <a:srgbClr val="3E6C94"/>
    <a:srgbClr val="2668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51" autoAdjust="0"/>
    <p:restoredTop sz="86693" autoAdjust="0"/>
  </p:normalViewPr>
  <p:slideViewPr>
    <p:cSldViewPr snapToGrid="0">
      <p:cViewPr varScale="1">
        <p:scale>
          <a:sx n="58" d="100"/>
          <a:sy n="58" d="100"/>
        </p:scale>
        <p:origin x="7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646105-9BDE-42DA-B9C4-3C0C72DA0B90}" type="doc">
      <dgm:prSet loTypeId="urn:microsoft.com/office/officeart/2005/8/layout/lProcess1" loCatId="process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2060B456-76AF-4859-B352-F640CBE7C8E6}">
      <dgm:prSet phldrT="[文字]" custT="1"/>
      <dgm:spPr/>
      <dgm:t>
        <a:bodyPr/>
        <a:lstStyle/>
        <a:p>
          <a:r>
            <a:rPr lang="zh-TW" altLang="en-US" sz="2000" dirty="0"/>
            <a:t>系爭規定前段</a:t>
          </a:r>
          <a:endParaRPr lang="en-US" altLang="zh-TW" sz="2000" dirty="0"/>
        </a:p>
        <a:p>
          <a:r>
            <a:rPr lang="zh-TW" altLang="en-US" sz="2000" dirty="0"/>
            <a:t>當場侮辱公務員</a:t>
          </a:r>
        </a:p>
      </dgm:t>
    </dgm:pt>
    <dgm:pt modelId="{7761255E-01AB-4E02-82C3-CE75AD9A1CA7}" type="parTrans" cxnId="{93FE8A07-5AAB-49C6-945D-2E1D19666234}">
      <dgm:prSet/>
      <dgm:spPr/>
      <dgm:t>
        <a:bodyPr/>
        <a:lstStyle/>
        <a:p>
          <a:endParaRPr lang="zh-TW" altLang="en-US"/>
        </a:p>
      </dgm:t>
    </dgm:pt>
    <dgm:pt modelId="{83292BAA-2D3F-4DED-BBB7-5080A50004C2}" type="sibTrans" cxnId="{93FE8A07-5AAB-49C6-945D-2E1D19666234}">
      <dgm:prSet/>
      <dgm:spPr/>
      <dgm:t>
        <a:bodyPr/>
        <a:lstStyle/>
        <a:p>
          <a:endParaRPr lang="zh-TW" altLang="en-US"/>
        </a:p>
      </dgm:t>
    </dgm:pt>
    <dgm:pt modelId="{41014D80-8875-417C-B002-CB82837E7AA6}">
      <dgm:prSet phldrT="[文字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zh-TW" altLang="en-US" sz="2000" dirty="0"/>
            <a:t>系爭規定後段</a:t>
          </a:r>
          <a:endParaRPr lang="en-US" altLang="zh-TW" sz="2000" dirty="0"/>
        </a:p>
        <a:p>
          <a:r>
            <a:rPr lang="zh-TW" altLang="en-US" sz="2000" dirty="0"/>
            <a:t>對於依法執行之職務公然侮辱</a:t>
          </a:r>
        </a:p>
      </dgm:t>
    </dgm:pt>
    <dgm:pt modelId="{49006861-93A4-43BA-8E2E-3A6B39E70CF2}" type="parTrans" cxnId="{EA28143C-C231-4A51-8F7A-8F0A09F9C9D4}">
      <dgm:prSet/>
      <dgm:spPr/>
      <dgm:t>
        <a:bodyPr/>
        <a:lstStyle/>
        <a:p>
          <a:endParaRPr lang="zh-TW" altLang="en-US"/>
        </a:p>
      </dgm:t>
    </dgm:pt>
    <dgm:pt modelId="{B2023897-204F-44F5-95D4-8C93E444EAB4}" type="sibTrans" cxnId="{EA28143C-C231-4A51-8F7A-8F0A09F9C9D4}">
      <dgm:prSet/>
      <dgm:spPr/>
      <dgm:t>
        <a:bodyPr/>
        <a:lstStyle/>
        <a:p>
          <a:endParaRPr lang="zh-TW" altLang="en-US"/>
        </a:p>
      </dgm:t>
    </dgm:pt>
    <dgm:pt modelId="{E7C9C957-9F9D-459A-B254-3B9484DF0F47}" type="pres">
      <dgm:prSet presAssocID="{87646105-9BDE-42DA-B9C4-3C0C72DA0B90}" presName="Name0" presStyleCnt="0">
        <dgm:presLayoutVars>
          <dgm:dir/>
          <dgm:animLvl val="lvl"/>
          <dgm:resizeHandles val="exact"/>
        </dgm:presLayoutVars>
      </dgm:prSet>
      <dgm:spPr/>
    </dgm:pt>
    <dgm:pt modelId="{0632A0A5-374C-4D2A-86CC-CEB4DA0170E4}" type="pres">
      <dgm:prSet presAssocID="{2060B456-76AF-4859-B352-F640CBE7C8E6}" presName="vertFlow" presStyleCnt="0"/>
      <dgm:spPr/>
    </dgm:pt>
    <dgm:pt modelId="{AF3D6B92-43E5-4AEA-9815-51B1D30AE04F}" type="pres">
      <dgm:prSet presAssocID="{2060B456-76AF-4859-B352-F640CBE7C8E6}" presName="header" presStyleLbl="node1" presStyleIdx="0" presStyleCnt="2" custScaleX="87209" custScaleY="76839" custLinFactY="-99325" custLinFactNeighborX="198" custLinFactNeighborY="-100000"/>
      <dgm:spPr/>
    </dgm:pt>
    <dgm:pt modelId="{AC2C7CCF-7184-409D-A4B1-BCA330966B21}" type="pres">
      <dgm:prSet presAssocID="{2060B456-76AF-4859-B352-F640CBE7C8E6}" presName="hSp" presStyleCnt="0"/>
      <dgm:spPr/>
    </dgm:pt>
    <dgm:pt modelId="{4A0FFBB3-FDF6-4153-92D9-AF98032250C4}" type="pres">
      <dgm:prSet presAssocID="{41014D80-8875-417C-B002-CB82837E7AA6}" presName="vertFlow" presStyleCnt="0"/>
      <dgm:spPr/>
    </dgm:pt>
    <dgm:pt modelId="{1E264684-D4DD-4D7E-8928-201DE82B4F33}" type="pres">
      <dgm:prSet presAssocID="{41014D80-8875-417C-B002-CB82837E7AA6}" presName="header" presStyleLbl="node1" presStyleIdx="1" presStyleCnt="2" custScaleX="95729" custScaleY="76935" custLinFactY="-98510" custLinFactNeighborX="-2331" custLinFactNeighborY="-100000"/>
      <dgm:spPr/>
    </dgm:pt>
  </dgm:ptLst>
  <dgm:cxnLst>
    <dgm:cxn modelId="{93FE8A07-5AAB-49C6-945D-2E1D19666234}" srcId="{87646105-9BDE-42DA-B9C4-3C0C72DA0B90}" destId="{2060B456-76AF-4859-B352-F640CBE7C8E6}" srcOrd="0" destOrd="0" parTransId="{7761255E-01AB-4E02-82C3-CE75AD9A1CA7}" sibTransId="{83292BAA-2D3F-4DED-BBB7-5080A50004C2}"/>
    <dgm:cxn modelId="{EA28143C-C231-4A51-8F7A-8F0A09F9C9D4}" srcId="{87646105-9BDE-42DA-B9C4-3C0C72DA0B90}" destId="{41014D80-8875-417C-B002-CB82837E7AA6}" srcOrd="1" destOrd="0" parTransId="{49006861-93A4-43BA-8E2E-3A6B39E70CF2}" sibTransId="{B2023897-204F-44F5-95D4-8C93E444EAB4}"/>
    <dgm:cxn modelId="{FE17CC94-0B9C-4C98-8F3F-D15E6FE10A04}" type="presOf" srcId="{87646105-9BDE-42DA-B9C4-3C0C72DA0B90}" destId="{E7C9C957-9F9D-459A-B254-3B9484DF0F47}" srcOrd="0" destOrd="0" presId="urn:microsoft.com/office/officeart/2005/8/layout/lProcess1"/>
    <dgm:cxn modelId="{473ED7A1-F967-4F91-A396-F0523C1B2A0C}" type="presOf" srcId="{41014D80-8875-417C-B002-CB82837E7AA6}" destId="{1E264684-D4DD-4D7E-8928-201DE82B4F33}" srcOrd="0" destOrd="0" presId="urn:microsoft.com/office/officeart/2005/8/layout/lProcess1"/>
    <dgm:cxn modelId="{527220D4-2B97-4398-A888-2386126619BA}" type="presOf" srcId="{2060B456-76AF-4859-B352-F640CBE7C8E6}" destId="{AF3D6B92-43E5-4AEA-9815-51B1D30AE04F}" srcOrd="0" destOrd="0" presId="urn:microsoft.com/office/officeart/2005/8/layout/lProcess1"/>
    <dgm:cxn modelId="{03C9288E-5ACC-415B-B008-89DF006F91B0}" type="presParOf" srcId="{E7C9C957-9F9D-459A-B254-3B9484DF0F47}" destId="{0632A0A5-374C-4D2A-86CC-CEB4DA0170E4}" srcOrd="0" destOrd="0" presId="urn:microsoft.com/office/officeart/2005/8/layout/lProcess1"/>
    <dgm:cxn modelId="{824D4A3C-4AE3-4EF8-81C6-DDC045E1C118}" type="presParOf" srcId="{0632A0A5-374C-4D2A-86CC-CEB4DA0170E4}" destId="{AF3D6B92-43E5-4AEA-9815-51B1D30AE04F}" srcOrd="0" destOrd="0" presId="urn:microsoft.com/office/officeart/2005/8/layout/lProcess1"/>
    <dgm:cxn modelId="{E260A923-FCE1-4898-BC85-266BADBCAB47}" type="presParOf" srcId="{E7C9C957-9F9D-459A-B254-3B9484DF0F47}" destId="{AC2C7CCF-7184-409D-A4B1-BCA330966B21}" srcOrd="1" destOrd="0" presId="urn:microsoft.com/office/officeart/2005/8/layout/lProcess1"/>
    <dgm:cxn modelId="{0A4099FA-F8C1-45D7-AFF3-367D1C175CE1}" type="presParOf" srcId="{E7C9C957-9F9D-459A-B254-3B9484DF0F47}" destId="{4A0FFBB3-FDF6-4153-92D9-AF98032250C4}" srcOrd="2" destOrd="0" presId="urn:microsoft.com/office/officeart/2005/8/layout/lProcess1"/>
    <dgm:cxn modelId="{AB95166D-0237-4AE9-8394-08A9BFB517C9}" type="presParOf" srcId="{4A0FFBB3-FDF6-4153-92D9-AF98032250C4}" destId="{1E264684-D4DD-4D7E-8928-201DE82B4F33}" srcOrd="0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D6B92-43E5-4AEA-9815-51B1D30AE04F}">
      <dsp:nvSpPr>
        <dsp:cNvPr id="0" name=""/>
        <dsp:cNvSpPr/>
      </dsp:nvSpPr>
      <dsp:spPr>
        <a:xfrm>
          <a:off x="12066" y="399934"/>
          <a:ext cx="4717944" cy="10392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系爭規定前段</a:t>
          </a:r>
          <a:endParaRPr lang="en-US" altLang="zh-TW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當場侮辱公務員</a:t>
          </a:r>
        </a:p>
      </dsp:txBody>
      <dsp:txXfrm>
        <a:off x="42504" y="430372"/>
        <a:ext cx="4657068" cy="978357"/>
      </dsp:txXfrm>
    </dsp:sp>
    <dsp:sp modelId="{1E264684-D4DD-4D7E-8928-201DE82B4F33}">
      <dsp:nvSpPr>
        <dsp:cNvPr id="0" name=""/>
        <dsp:cNvSpPr/>
      </dsp:nvSpPr>
      <dsp:spPr>
        <a:xfrm>
          <a:off x="5350584" y="410957"/>
          <a:ext cx="5178870" cy="1040532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系爭規定後段</a:t>
          </a:r>
          <a:endParaRPr lang="en-US" altLang="zh-TW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對於依法執行之職務公然侮辱</a:t>
          </a:r>
        </a:p>
      </dsp:txBody>
      <dsp:txXfrm>
        <a:off x="5381060" y="441433"/>
        <a:ext cx="5117918" cy="979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6265A-C87A-4207-8649-F734E7CA9628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7622C-DCED-4BFE-9120-3BA6109F18EF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23D9-E7CA-4018-8DA4-33C843C90D62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9AE3-328B-435A-8DB3-6A6F933543C0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4414-109A-4F8D-B608-42DDA2844DD4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72F5-4090-4D8A-9729-70615BFC37F2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9DD8D-A7F6-42D2-922D-B03487C71E36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6DC38-1D85-4656-BF9D-172277461DBA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90FE-1433-4CE8-97C1-DB0C0421750E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762D6-4FFA-4AE6-B043-51935DBD491F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B74A-57EB-40F4-A3C5-2044989011FC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6C9C9760-9827-4357-B4AF-BDD484F0F6F9}" type="datetime1">
              <a:rPr lang="zh-CN" altLang="en-US" smtClean="0"/>
              <a:t>2023/12/25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5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31B64C5-DC31-43D4-86A4-07FED7456EC5}"/>
              </a:ext>
            </a:extLst>
          </p:cNvPr>
          <p:cNvSpPr/>
          <p:nvPr/>
        </p:nvSpPr>
        <p:spPr>
          <a:xfrm>
            <a:off x="116958" y="1155928"/>
            <a:ext cx="12072269" cy="520042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>
                <a:solidFill>
                  <a:prstClr val="white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陳偉仁律師結辯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華康中特圓體" panose="020F0809000000000000" pitchFamily="49" charset="-120"/>
              <a:ea typeface="華康中特圓體" panose="020F0809000000000000" pitchFamily="49" charset="-120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9B98196B-633D-413F-9409-74472617C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377AED-37C0-4478-A8B5-B144B4B37FC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7" name="圖片 6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06F03125-C9E2-4D86-9FAC-1C077E91483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1350335" y="1508248"/>
            <a:ext cx="929173" cy="95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8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1BDCF5E9-8440-4D32-A9A4-A273FBAF4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377AED-37C0-4478-A8B5-B144B4B37FC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6" name="圖片 5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BEE7611E-8569-4521-B2DB-AF3B737E9388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11011593" y="136525"/>
            <a:ext cx="929173" cy="956762"/>
          </a:xfrm>
          <a:prstGeom prst="rect">
            <a:avLst/>
          </a:prstGeom>
        </p:spPr>
      </p:pic>
      <p:graphicFrame>
        <p:nvGraphicFramePr>
          <p:cNvPr id="8" name="資料庫圖表 7">
            <a:extLst>
              <a:ext uri="{FF2B5EF4-FFF2-40B4-BE49-F238E27FC236}">
                <a16:creationId xmlns:a16="http://schemas.microsoft.com/office/drawing/2014/main" id="{468D78AE-81EA-CBB8-2BF2-6CE970E212DF}"/>
              </a:ext>
            </a:extLst>
          </p:cNvPr>
          <p:cNvGraphicFramePr/>
          <p:nvPr/>
        </p:nvGraphicFramePr>
        <p:xfrm>
          <a:off x="482139" y="1"/>
          <a:ext cx="10656916" cy="7232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圖片 3">
            <a:extLst>
              <a:ext uri="{FF2B5EF4-FFF2-40B4-BE49-F238E27FC236}">
                <a16:creationId xmlns:a16="http://schemas.microsoft.com/office/drawing/2014/main" id="{BA54590B-E47F-016F-509D-168359E6B9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8692" y="1793745"/>
            <a:ext cx="231668" cy="95105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FAD5E4E1-B107-BFD8-18A6-D1872D6958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94766" y="1793745"/>
            <a:ext cx="231668" cy="95105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B464E346-BEE0-D505-76BA-B7E8644B92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4554" y="2990348"/>
            <a:ext cx="4700423" cy="3438442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CFB9B987-CE23-4B32-5467-2055599CA4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314" y="2990348"/>
            <a:ext cx="4700423" cy="34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20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D5904771-1041-0AC4-80DD-497AF72894E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alphaModFix amt="50000"/>
          </a:blip>
          <a:stretch>
            <a:fillRect/>
          </a:stretch>
        </p:blipFill>
        <p:spPr>
          <a:xfrm>
            <a:off x="4168366" y="1146852"/>
            <a:ext cx="4179328" cy="4233843"/>
          </a:xfrm>
          <a:prstGeom prst="rect">
            <a:avLst/>
          </a:prstGeom>
        </p:spPr>
      </p:pic>
      <p:grpSp>
        <p:nvGrpSpPr>
          <p:cNvPr id="28" name="群組 27">
            <a:extLst>
              <a:ext uri="{FF2B5EF4-FFF2-40B4-BE49-F238E27FC236}">
                <a16:creationId xmlns:a16="http://schemas.microsoft.com/office/drawing/2014/main" id="{60267F2B-12E5-48AA-20E0-7ED9CA99B904}"/>
              </a:ext>
            </a:extLst>
          </p:cNvPr>
          <p:cNvGrpSpPr/>
          <p:nvPr/>
        </p:nvGrpSpPr>
        <p:grpSpPr>
          <a:xfrm>
            <a:off x="86862" y="113593"/>
            <a:ext cx="1876062" cy="2037059"/>
            <a:chOff x="-654834" y="-654834"/>
            <a:chExt cx="1876062" cy="2037059"/>
          </a:xfrm>
        </p:grpSpPr>
        <p:sp>
          <p:nvSpPr>
            <p:cNvPr id="29" name="椭圆 26">
              <a:extLst>
                <a:ext uri="{FF2B5EF4-FFF2-40B4-BE49-F238E27FC236}">
                  <a16:creationId xmlns:a16="http://schemas.microsoft.com/office/drawing/2014/main" id="{BB7E094A-29B8-446E-838F-087F087619B2}"/>
                </a:ext>
              </a:extLst>
            </p:cNvPr>
            <p:cNvSpPr/>
            <p:nvPr/>
          </p:nvSpPr>
          <p:spPr>
            <a:xfrm>
              <a:off x="-654834" y="-654834"/>
              <a:ext cx="1309667" cy="1309667"/>
            </a:xfrm>
            <a:prstGeom prst="ellipse">
              <a:avLst/>
            </a:prstGeom>
            <a:pattFill prst="pct5">
              <a:fgClr>
                <a:srgbClr val="26688F"/>
              </a:fgClr>
              <a:bgClr>
                <a:srgbClr val="195382"/>
              </a:bgClr>
            </a:pattFill>
            <a:ln>
              <a:noFill/>
            </a:ln>
            <a:effectLst>
              <a:innerShdw blurRad="482600" dist="749300" dir="18900000">
                <a:schemeClr val="bg2">
                  <a:lumMod val="25000"/>
                  <a:alpha val="42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椭圆 28">
              <a:extLst>
                <a:ext uri="{FF2B5EF4-FFF2-40B4-BE49-F238E27FC236}">
                  <a16:creationId xmlns:a16="http://schemas.microsoft.com/office/drawing/2014/main" id="{46B1C547-6EE7-BD40-CBCF-FC4AC7A3EE5B}"/>
                </a:ext>
              </a:extLst>
            </p:cNvPr>
            <p:cNvSpPr/>
            <p:nvPr/>
          </p:nvSpPr>
          <p:spPr>
            <a:xfrm rot="16200000" flipV="1">
              <a:off x="-142125" y="758166"/>
              <a:ext cx="624059" cy="624059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4F5F7"/>
                </a:gs>
              </a:gsLst>
              <a:lin ang="5400000" scaled="1"/>
            </a:gradFill>
            <a:ln>
              <a:noFill/>
            </a:ln>
            <a:effectLst>
              <a:innerShdw blurRad="317500" dist="177800" dir="18360000">
                <a:schemeClr val="tx1">
                  <a:lumMod val="65000"/>
                  <a:lumOff val="35000"/>
                  <a:alpha val="3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椭圆 29">
              <a:extLst>
                <a:ext uri="{FF2B5EF4-FFF2-40B4-BE49-F238E27FC236}">
                  <a16:creationId xmlns:a16="http://schemas.microsoft.com/office/drawing/2014/main" id="{7D0FB7B3-CF4F-2F74-FBCB-18100C143FF7}"/>
                </a:ext>
              </a:extLst>
            </p:cNvPr>
            <p:cNvSpPr/>
            <p:nvPr/>
          </p:nvSpPr>
          <p:spPr>
            <a:xfrm>
              <a:off x="527935" y="297874"/>
              <a:ext cx="504000" cy="504000"/>
            </a:xfrm>
            <a:prstGeom prst="ellipse">
              <a:avLst/>
            </a:prstGeom>
            <a:solidFill>
              <a:srgbClr val="353334"/>
            </a:solidFill>
            <a:ln>
              <a:noFill/>
            </a:ln>
            <a:effectLst>
              <a:outerShdw blurRad="342900" dist="368300" dir="8100000" algn="tr" rotWithShape="0">
                <a:schemeClr val="bg2">
                  <a:lumMod val="7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id="{8F74D1D3-5CA9-1FF4-6167-E84D9F66F478}"/>
                </a:ext>
              </a:extLst>
            </p:cNvPr>
            <p:cNvSpPr/>
            <p:nvPr/>
          </p:nvSpPr>
          <p:spPr>
            <a:xfrm rot="665877">
              <a:off x="723890" y="-331793"/>
              <a:ext cx="497338" cy="497338"/>
            </a:xfrm>
            <a:prstGeom prst="ellipse">
              <a:avLst/>
            </a:prstGeom>
            <a:pattFill prst="shingle">
              <a:fgClr>
                <a:schemeClr val="tx1">
                  <a:lumMod val="75000"/>
                  <a:lumOff val="25000"/>
                </a:schemeClr>
              </a:fgClr>
              <a:bgClr>
                <a:schemeClr val="bg1">
                  <a:lumMod val="95000"/>
                </a:schemeClr>
              </a:bgClr>
            </a:pattFill>
            <a:ln>
              <a:noFill/>
            </a:ln>
            <a:effectLst>
              <a:innerShdw blurRad="711200" dist="482600" dir="18900000">
                <a:schemeClr val="tx1">
                  <a:lumMod val="65000"/>
                  <a:lumOff val="3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pic>
        <p:nvPicPr>
          <p:cNvPr id="15" name="圖片 14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BB0333C2-424C-3CCB-D97B-3B4CD1A73D8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313067" y="334207"/>
            <a:ext cx="857256" cy="868438"/>
          </a:xfrm>
          <a:prstGeom prst="rect">
            <a:avLst/>
          </a:prstGeom>
        </p:spPr>
      </p:pic>
      <p:sp>
        <p:nvSpPr>
          <p:cNvPr id="2" name="標題 3">
            <a:extLst>
              <a:ext uri="{FF2B5EF4-FFF2-40B4-BE49-F238E27FC236}">
                <a16:creationId xmlns:a16="http://schemas.microsoft.com/office/drawing/2014/main" id="{8991CD50-314C-B84E-DDFF-A0552B338B6F}"/>
              </a:ext>
            </a:extLst>
          </p:cNvPr>
          <p:cNvSpPr txBox="1">
            <a:spLocks/>
          </p:cNvSpPr>
          <p:nvPr/>
        </p:nvSpPr>
        <p:spPr>
          <a:xfrm>
            <a:off x="2006140" y="1943829"/>
            <a:ext cx="8294631" cy="167971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89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500" b="0" i="0" u="none" strike="noStrike" kern="1200" cap="all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刑法第</a:t>
            </a:r>
            <a:r>
              <a:rPr kumimoji="0" lang="en-US" altLang="zh-TW" sz="6500" b="0" i="0" u="none" strike="noStrike" kern="1200" cap="all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140</a:t>
            </a:r>
            <a:r>
              <a:rPr kumimoji="0" lang="zh-TW" altLang="en-US" sz="6500" b="0" i="0" u="none" strike="noStrike" kern="1200" cap="all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條侵害言論自由，不符比例原則，應屬違憲</a:t>
            </a:r>
          </a:p>
        </p:txBody>
      </p:sp>
      <p:cxnSp>
        <p:nvCxnSpPr>
          <p:cNvPr id="3" name="직선 연결선[R] 7">
            <a:extLst>
              <a:ext uri="{FF2B5EF4-FFF2-40B4-BE49-F238E27FC236}">
                <a16:creationId xmlns:a16="http://schemas.microsoft.com/office/drawing/2014/main" id="{4EA1D456-2313-ED4F-78EF-7EF749C91121}"/>
              </a:ext>
            </a:extLst>
          </p:cNvPr>
          <p:cNvCxnSpPr>
            <a:cxnSpLocks/>
          </p:cNvCxnSpPr>
          <p:nvPr/>
        </p:nvCxnSpPr>
        <p:spPr>
          <a:xfrm>
            <a:off x="6491088" y="3665823"/>
            <a:ext cx="2545140" cy="0"/>
          </a:xfrm>
          <a:prstGeom prst="line">
            <a:avLst/>
          </a:prstGeom>
          <a:ln w="19050">
            <a:solidFill>
              <a:srgbClr val="1A4771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[R] 7">
            <a:extLst>
              <a:ext uri="{FF2B5EF4-FFF2-40B4-BE49-F238E27FC236}">
                <a16:creationId xmlns:a16="http://schemas.microsoft.com/office/drawing/2014/main" id="{3416BFB9-B59B-E98F-575D-7E08946A0CB8}"/>
              </a:ext>
            </a:extLst>
          </p:cNvPr>
          <p:cNvCxnSpPr>
            <a:cxnSpLocks/>
          </p:cNvCxnSpPr>
          <p:nvPr/>
        </p:nvCxnSpPr>
        <p:spPr>
          <a:xfrm>
            <a:off x="3453194" y="3667792"/>
            <a:ext cx="2545140" cy="0"/>
          </a:xfrm>
          <a:prstGeom prst="line">
            <a:avLst/>
          </a:prstGeom>
          <a:ln w="19050">
            <a:solidFill>
              <a:srgbClr val="1A4771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>
            <a:extLst>
              <a:ext uri="{FF2B5EF4-FFF2-40B4-BE49-F238E27FC236}">
                <a16:creationId xmlns:a16="http://schemas.microsoft.com/office/drawing/2014/main" id="{FA9C2FDF-32D9-8201-ECB0-CD944F0ADC2A}"/>
              </a:ext>
            </a:extLst>
          </p:cNvPr>
          <p:cNvSpPr/>
          <p:nvPr/>
        </p:nvSpPr>
        <p:spPr>
          <a:xfrm>
            <a:off x="6099205" y="3524390"/>
            <a:ext cx="296883" cy="282867"/>
          </a:xfrm>
          <a:prstGeom prst="ellipse">
            <a:avLst/>
          </a:prstGeom>
          <a:solidFill>
            <a:srgbClr val="1A477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FE8843F-AB7A-475C-BC17-CB2CB74D20DD}"/>
              </a:ext>
            </a:extLst>
          </p:cNvPr>
          <p:cNvSpPr txBox="1"/>
          <p:nvPr/>
        </p:nvSpPr>
        <p:spPr>
          <a:xfrm>
            <a:off x="4570177" y="3667933"/>
            <a:ext cx="4546061" cy="63094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TW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Thank </a:t>
            </a:r>
            <a:r>
              <a:rPr lang="zh-TW" altLang="en-US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  </a:t>
            </a:r>
            <a:r>
              <a:rPr lang="en-US" altLang="zh-TW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you </a:t>
            </a:r>
            <a:r>
              <a:rPr lang="zh-TW" altLang="en-US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  </a:t>
            </a:r>
            <a:r>
              <a:rPr lang="en-US" altLang="zh-TW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for</a:t>
            </a:r>
            <a:r>
              <a:rPr lang="zh-TW" altLang="en-US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  </a:t>
            </a:r>
            <a:r>
              <a:rPr lang="en-US" altLang="zh-TW" sz="3500" dirty="0">
                <a:solidFill>
                  <a:srgbClr val="1A4771"/>
                </a:solidFill>
                <a:latin typeface="Kunstler Script" panose="030304020206070D0D06" pitchFamily="66" charset="0"/>
              </a:rPr>
              <a:t> listening.</a:t>
            </a:r>
            <a:endParaRPr lang="zh-TW" altLang="en-US" sz="3500" dirty="0">
              <a:solidFill>
                <a:srgbClr val="1A4771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3E66607-4218-10D1-8F06-A1FCE96A795A}"/>
              </a:ext>
            </a:extLst>
          </p:cNvPr>
          <p:cNvSpPr/>
          <p:nvPr/>
        </p:nvSpPr>
        <p:spPr>
          <a:xfrm>
            <a:off x="0" y="5587232"/>
            <a:ext cx="12192000" cy="125284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8" name="圖形 7" descr="接收器 以實心填滿">
            <a:extLst>
              <a:ext uri="{FF2B5EF4-FFF2-40B4-BE49-F238E27FC236}">
                <a16:creationId xmlns:a16="http://schemas.microsoft.com/office/drawing/2014/main" id="{C2E58BD7-D353-083E-0325-F06CDEE2AA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25764" y="5732714"/>
            <a:ext cx="234605" cy="234605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323AA10-B589-8065-D06D-05485787A83C}"/>
              </a:ext>
            </a:extLst>
          </p:cNvPr>
          <p:cNvSpPr txBox="1"/>
          <p:nvPr/>
        </p:nvSpPr>
        <p:spPr>
          <a:xfrm>
            <a:off x="5127904" y="5665350"/>
            <a:ext cx="2260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solidFill>
                  <a:schemeClr val="tx2">
                    <a:lumMod val="75000"/>
                  </a:schemeClr>
                </a:solidFill>
              </a:rPr>
              <a:t>05-2719197</a:t>
            </a:r>
            <a:endParaRPr lang="zh-TW" alt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圖形 9" descr="信封 以實心填滿">
            <a:extLst>
              <a:ext uri="{FF2B5EF4-FFF2-40B4-BE49-F238E27FC236}">
                <a16:creationId xmlns:a16="http://schemas.microsoft.com/office/drawing/2014/main" id="{C80526B5-A538-DEA3-BDD0-A6ABDF6CFB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86138" y="6102280"/>
            <a:ext cx="313855" cy="313855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255CE0F9-73E1-3D4D-FD28-5C9336B27437}"/>
              </a:ext>
            </a:extLst>
          </p:cNvPr>
          <p:cNvSpPr txBox="1"/>
          <p:nvPr/>
        </p:nvSpPr>
        <p:spPr>
          <a:xfrm>
            <a:off x="5127904" y="6028990"/>
            <a:ext cx="2444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solidFill>
                  <a:schemeClr val="tx2">
                    <a:lumMod val="75000"/>
                  </a:schemeClr>
                </a:solidFill>
              </a:rPr>
              <a:t>info@ccclaw.com.tw</a:t>
            </a:r>
            <a:endParaRPr lang="zh-TW" alt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" name="圖形 11" descr="標記 以實心填滿">
            <a:extLst>
              <a:ext uri="{FF2B5EF4-FFF2-40B4-BE49-F238E27FC236}">
                <a16:creationId xmlns:a16="http://schemas.microsoft.com/office/drawing/2014/main" id="{6CFFEFE3-D5F9-92FB-4A51-297C49427A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79129" y="6450384"/>
            <a:ext cx="348130" cy="348130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14EC3B9D-A8EA-D5CC-6A4B-730312544017}"/>
              </a:ext>
            </a:extLst>
          </p:cNvPr>
          <p:cNvSpPr txBox="1"/>
          <p:nvPr/>
        </p:nvSpPr>
        <p:spPr>
          <a:xfrm>
            <a:off x="4009113" y="6429182"/>
            <a:ext cx="4963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唯心法律事務所  嘉義市東區維新路</a:t>
            </a:r>
            <a:r>
              <a:rPr lang="en-US" altLang="zh-TW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72</a:t>
            </a: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en-US" altLang="zh-TW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樓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2ADF02D7-D95C-E807-B5A6-B4B1B86F2889}"/>
              </a:ext>
            </a:extLst>
          </p:cNvPr>
          <p:cNvSpPr txBox="1"/>
          <p:nvPr/>
        </p:nvSpPr>
        <p:spPr>
          <a:xfrm>
            <a:off x="9227975" y="792522"/>
            <a:ext cx="26509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1F5786"/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Microsoft Uighur" panose="02000000000000000000" pitchFamily="2" charset="-78"/>
              </a:rPr>
              <a:t>C.C.&amp;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1F5786"/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Microsoft Uighur" panose="02000000000000000000" pitchFamily="2" charset="-78"/>
              </a:rPr>
              <a:t> 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1F5786"/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Microsoft Uighur" panose="02000000000000000000" pitchFamily="2" charset="-78"/>
              </a:rPr>
              <a:t>C.  LAW   FIRM</a:t>
            </a:r>
            <a:endParaRPr kumimoji="0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1F5786"/>
              </a:solidFill>
              <a:effectLst/>
              <a:uLnTx/>
              <a:uFillTx/>
              <a:latin typeface="Source Sans Pro" panose="020B0503030403020204" pitchFamily="34" charset="0"/>
              <a:ea typeface="新細明體" panose="02020500000000000000" pitchFamily="18" charset="-120"/>
              <a:cs typeface="Microsoft Uighur" panose="02000000000000000000" pitchFamily="2" charset="-78"/>
            </a:endParaRPr>
          </a:p>
        </p:txBody>
      </p:sp>
      <p:cxnSp>
        <p:nvCxnSpPr>
          <p:cNvPr id="17" name="직선 연결선[R] 7">
            <a:extLst>
              <a:ext uri="{FF2B5EF4-FFF2-40B4-BE49-F238E27FC236}">
                <a16:creationId xmlns:a16="http://schemas.microsoft.com/office/drawing/2014/main" id="{B3F245C7-16FC-C526-B30F-EFB4304B04BC}"/>
              </a:ext>
            </a:extLst>
          </p:cNvPr>
          <p:cNvCxnSpPr>
            <a:cxnSpLocks/>
          </p:cNvCxnSpPr>
          <p:nvPr/>
        </p:nvCxnSpPr>
        <p:spPr>
          <a:xfrm>
            <a:off x="2006140" y="977188"/>
            <a:ext cx="7221836" cy="0"/>
          </a:xfrm>
          <a:prstGeom prst="line">
            <a:avLst/>
          </a:prstGeom>
          <a:ln w="19050">
            <a:solidFill>
              <a:srgbClr val="1A4771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投影片編號版面配置區 18">
            <a:extLst>
              <a:ext uri="{FF2B5EF4-FFF2-40B4-BE49-F238E27FC236}">
                <a16:creationId xmlns:a16="http://schemas.microsoft.com/office/drawing/2014/main" id="{F02B83BB-28E1-B6EF-0C3A-29E8D890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51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9360</TotalTime>
  <Words>73</Words>
  <Application>Microsoft Office PowerPoint</Application>
  <PresentationFormat>寬螢幕</PresentationFormat>
  <Paragraphs>14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2" baseType="lpstr">
      <vt:lpstr>華康中特圓體</vt:lpstr>
      <vt:lpstr>微軟正黑體</vt:lpstr>
      <vt:lpstr>標楷體</vt:lpstr>
      <vt:lpstr>Arial</vt:lpstr>
      <vt:lpstr>Calibri</vt:lpstr>
      <vt:lpstr>Calibri Light</vt:lpstr>
      <vt:lpstr>Kunstler Script</vt:lpstr>
      <vt:lpstr>Source Sans Pro</vt:lpstr>
      <vt:lpstr>Office 主题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Lenovo</cp:lastModifiedBy>
  <cp:revision>427</cp:revision>
  <dcterms:created xsi:type="dcterms:W3CDTF">2018-01-10T05:14:14Z</dcterms:created>
  <dcterms:modified xsi:type="dcterms:W3CDTF">2023-12-25T15:07:32Z</dcterms:modified>
</cp:coreProperties>
</file>