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5" r:id="rId1"/>
  </p:sldMasterIdLst>
  <p:notesMasterIdLst>
    <p:notesMasterId r:id="rId18"/>
  </p:notesMasterIdLst>
  <p:sldIdLst>
    <p:sldId id="256" r:id="rId2"/>
    <p:sldId id="354" r:id="rId3"/>
    <p:sldId id="346" r:id="rId4"/>
    <p:sldId id="347" r:id="rId5"/>
    <p:sldId id="259" r:id="rId6"/>
    <p:sldId id="348" r:id="rId7"/>
    <p:sldId id="349" r:id="rId8"/>
    <p:sldId id="336" r:id="rId9"/>
    <p:sldId id="350" r:id="rId10"/>
    <p:sldId id="344" r:id="rId11"/>
    <p:sldId id="353" r:id="rId12"/>
    <p:sldId id="351" r:id="rId13"/>
    <p:sldId id="356" r:id="rId14"/>
    <p:sldId id="355" r:id="rId15"/>
    <p:sldId id="357" r:id="rId16"/>
    <p:sldId id="358" r:id="rId17"/>
  </p:sldIdLst>
  <p:sldSz cx="12192000" cy="6858000"/>
  <p:notesSz cx="6858000" cy="9144000"/>
  <p:embeddedFontLst>
    <p:embeddedFont>
      <p:font typeface="源泉圓體 L" panose="02020500000000000000" charset="-120"/>
      <p:regular r:id="rId19"/>
    </p:embeddedFont>
    <p:embeddedFont>
      <p:font typeface="源石黑體 L" panose="02020500000000000000" charset="-120"/>
      <p:regular r:id="rId20"/>
    </p:embeddedFont>
    <p:embeddedFont>
      <p:font typeface="Calibri Light" panose="020F0302020204030204" pitchFamily="34" charset="0"/>
      <p:regular r:id="rId21"/>
      <p:italic r:id="rId22"/>
    </p:embeddedFont>
    <p:embeddedFont>
      <p:font typeface="源泉圓體 B" panose="02020500000000000000" charset="-120"/>
      <p:bold r:id="rId23"/>
    </p:embeddedFont>
    <p:embeddedFont>
      <p:font typeface="源泉圓體 R" panose="02020500000000000000" charset="-120"/>
      <p:regular r:id="rId24"/>
    </p:embeddedFont>
    <p:embeddedFont>
      <p:font typeface="微軟正黑體" panose="020B0604030504040204" pitchFamily="34" charset="-120"/>
      <p:regular r:id="rId25"/>
      <p:bold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微軟正黑體" panose="020B0604030504040204" pitchFamily="34" charset="-120"/>
      <p:regular r:id="rId25"/>
      <p:bold r:id="rId26"/>
    </p:embeddedFont>
    <p:embeddedFont>
      <p:font typeface="Gen Jyuu Gothic Medium" panose="02020500000000000000" charset="-120"/>
      <p:regular r:id="rId31"/>
    </p:embeddedFont>
  </p:embeddedFontLst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HD" initials="C" lastIdx="1" clrIdx="0">
    <p:extLst>
      <p:ext uri="{19B8F6BF-5375-455C-9EA6-DF929625EA0E}">
        <p15:presenceInfo xmlns:p15="http://schemas.microsoft.com/office/powerpoint/2012/main" userId="CHD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99FF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9" autoAdjust="0"/>
    <p:restoredTop sz="94660"/>
  </p:normalViewPr>
  <p:slideViewPr>
    <p:cSldViewPr snapToGrid="0" showGuides="1">
      <p:cViewPr varScale="1">
        <p:scale>
          <a:sx n="109" d="100"/>
          <a:sy n="109" d="100"/>
        </p:scale>
        <p:origin x="330" y="6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FCC1AED-6E08-46E5-BB7D-DA1DE455FDF0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FF1B034A-A5D2-450D-A98D-EDDE76E7EF6D}">
      <dgm:prSet phldrT="[文字]"/>
      <dgm:spPr/>
      <dgm:t>
        <a:bodyPr/>
        <a:lstStyle/>
        <a:p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威信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0A5BB16-9814-457E-B085-43EF34BA30B3}" type="parTrans" cxnId="{F6DEA771-E491-4727-B459-6B918ACC05EB}">
      <dgm:prSet/>
      <dgm:spPr/>
      <dgm:t>
        <a:bodyPr/>
        <a:lstStyle/>
        <a:p>
          <a:endParaRPr lang="zh-TW" altLang="en-US"/>
        </a:p>
      </dgm:t>
    </dgm:pt>
    <dgm:pt modelId="{7F072C95-0A2A-4C85-917A-0AF048A0FE60}" type="sibTrans" cxnId="{F6DEA771-E491-4727-B459-6B918ACC05EB}">
      <dgm:prSet/>
      <dgm:spPr/>
      <dgm:t>
        <a:bodyPr/>
        <a:lstStyle/>
        <a:p>
          <a:endParaRPr lang="zh-TW" altLang="en-US"/>
        </a:p>
      </dgm:t>
    </dgm:pt>
    <dgm:pt modelId="{F1B31335-62A9-4ECF-AB4C-29E5E12913DF}">
      <dgm:prSet phldrT="[文字]" custT="1"/>
      <dgm:spPr/>
      <dgm:t>
        <a:bodyPr/>
        <a:lstStyle/>
        <a:p>
          <a:r>
            <a:rPr lang="zh-TW" altLang="en-US" sz="2400" dirty="0" smtClean="0"/>
            <a:t>違背自由民主憲政秩序</a:t>
          </a:r>
          <a:endParaRPr lang="zh-TW" altLang="en-US" sz="2400" dirty="0"/>
        </a:p>
      </dgm:t>
    </dgm:pt>
    <dgm:pt modelId="{44B8B5A4-3CA9-4616-ADE5-7A3F97E68712}" type="parTrans" cxnId="{BF96687D-BE4F-46F4-AB86-D229A7C5DFF5}">
      <dgm:prSet/>
      <dgm:spPr/>
      <dgm:t>
        <a:bodyPr/>
        <a:lstStyle/>
        <a:p>
          <a:endParaRPr lang="zh-TW" altLang="en-US"/>
        </a:p>
      </dgm:t>
    </dgm:pt>
    <dgm:pt modelId="{EF4EC279-AA7E-4DC9-B146-6C42FC232132}" type="sibTrans" cxnId="{BF96687D-BE4F-46F4-AB86-D229A7C5DFF5}">
      <dgm:prSet/>
      <dgm:spPr/>
      <dgm:t>
        <a:bodyPr/>
        <a:lstStyle/>
        <a:p>
          <a:endParaRPr lang="zh-TW" altLang="en-US"/>
        </a:p>
      </dgm:t>
    </dgm:pt>
    <dgm:pt modelId="{541909AF-5D71-429F-A866-9009C522DE58}">
      <dgm:prSet phldrT="[文字]"/>
      <dgm:spPr/>
      <dgm:t>
        <a:bodyPr/>
        <a:lstStyle/>
        <a:p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執行職務之名譽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1F23EAC-E27D-40C0-B1C7-6ED04C4FF542}" type="parTrans" cxnId="{3F6EB38B-02BD-4D1F-A551-39C3EE06EF4C}">
      <dgm:prSet/>
      <dgm:spPr/>
      <dgm:t>
        <a:bodyPr/>
        <a:lstStyle/>
        <a:p>
          <a:endParaRPr lang="zh-TW" altLang="en-US"/>
        </a:p>
      </dgm:t>
    </dgm:pt>
    <dgm:pt modelId="{AA87BB5B-57C6-45AA-99D8-F2A5483AE5FE}" type="sibTrans" cxnId="{3F6EB38B-02BD-4D1F-A551-39C3EE06EF4C}">
      <dgm:prSet/>
      <dgm:spPr/>
      <dgm:t>
        <a:bodyPr/>
        <a:lstStyle/>
        <a:p>
          <a:endParaRPr lang="zh-TW" altLang="en-US"/>
        </a:p>
      </dgm:t>
    </dgm:pt>
    <dgm:pt modelId="{AB3E3309-1939-4D6C-95E5-D8675CD6DF50}">
      <dgm:prSet phldrT="[文字]" custT="1"/>
      <dgm:spPr/>
      <dgm:t>
        <a:bodyPr/>
        <a:lstStyle/>
        <a:p>
          <a:r>
            <a:rPr lang="zh-TW" altLang="en-US" sz="2400" dirty="0" smtClean="0"/>
            <a:t>名譽為人格權的次類型</a:t>
          </a:r>
          <a:endParaRPr lang="zh-TW" altLang="en-US" sz="2400" dirty="0"/>
        </a:p>
      </dgm:t>
    </dgm:pt>
    <dgm:pt modelId="{4A568F86-1560-4AEC-AC0A-219DE55A0708}" type="parTrans" cxnId="{8A12ACEC-AF5C-4C1D-AC3B-69193AB7B318}">
      <dgm:prSet/>
      <dgm:spPr/>
      <dgm:t>
        <a:bodyPr/>
        <a:lstStyle/>
        <a:p>
          <a:endParaRPr lang="zh-TW" altLang="en-US"/>
        </a:p>
      </dgm:t>
    </dgm:pt>
    <dgm:pt modelId="{34A4AF16-46BE-4090-B7E1-45A5E42B76CF}" type="sibTrans" cxnId="{8A12ACEC-AF5C-4C1D-AC3B-69193AB7B318}">
      <dgm:prSet/>
      <dgm:spPr/>
      <dgm:t>
        <a:bodyPr/>
        <a:lstStyle/>
        <a:p>
          <a:endParaRPr lang="zh-TW" altLang="en-US"/>
        </a:p>
      </dgm:t>
    </dgm:pt>
    <dgm:pt modelId="{D157DAF1-614B-44F8-A763-BE4877D6CAA3}">
      <dgm:prSet phldrT="[文字]" custT="1"/>
      <dgm:spPr/>
      <dgm:t>
        <a:bodyPr/>
        <a:lstStyle/>
        <a:p>
          <a:r>
            <a:rPr lang="zh-TW" altLang="en-US" sz="2400" dirty="0" smtClean="0"/>
            <a:t>執行公權力，應忍受批評</a:t>
          </a:r>
          <a:endParaRPr lang="zh-TW" altLang="en-US" sz="2400" dirty="0"/>
        </a:p>
      </dgm:t>
    </dgm:pt>
    <dgm:pt modelId="{F89B45A6-F958-4C20-816D-BE33E7BD2C12}" type="parTrans" cxnId="{848C662B-C63C-42FF-AC7D-BBDA18663785}">
      <dgm:prSet/>
      <dgm:spPr/>
      <dgm:t>
        <a:bodyPr/>
        <a:lstStyle/>
        <a:p>
          <a:endParaRPr lang="zh-TW" altLang="en-US"/>
        </a:p>
      </dgm:t>
    </dgm:pt>
    <dgm:pt modelId="{84AD05AF-241D-46E3-A440-746A4DD943BF}" type="sibTrans" cxnId="{848C662B-C63C-42FF-AC7D-BBDA18663785}">
      <dgm:prSet/>
      <dgm:spPr/>
      <dgm:t>
        <a:bodyPr/>
        <a:lstStyle/>
        <a:p>
          <a:endParaRPr lang="zh-TW" altLang="en-US"/>
        </a:p>
      </dgm:t>
    </dgm:pt>
    <dgm:pt modelId="{4DBD384A-228E-44DA-9E76-A729898A6125}">
      <dgm:prSet phldrT="[文字]"/>
      <dgm:spPr/>
      <dgm:t>
        <a:bodyPr/>
        <a:lstStyle/>
        <a:p>
          <a:r>
            <a:rPr lang="zh-TW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國家公務順利進行</a:t>
          </a:r>
          <a:endParaRPr lang="zh-TW" altLang="en-US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422BC44-C1DA-4EE1-9409-7864509F071A}" type="parTrans" cxnId="{F8C706C4-63E8-4E52-978F-BAE1A0E7084D}">
      <dgm:prSet/>
      <dgm:spPr/>
      <dgm:t>
        <a:bodyPr/>
        <a:lstStyle/>
        <a:p>
          <a:endParaRPr lang="zh-TW" altLang="en-US"/>
        </a:p>
      </dgm:t>
    </dgm:pt>
    <dgm:pt modelId="{EE10BDEF-EFD3-4082-82BC-0E965ACC1A56}" type="sibTrans" cxnId="{F8C706C4-63E8-4E52-978F-BAE1A0E7084D}">
      <dgm:prSet/>
      <dgm:spPr/>
      <dgm:t>
        <a:bodyPr/>
        <a:lstStyle/>
        <a:p>
          <a:endParaRPr lang="zh-TW" altLang="en-US"/>
        </a:p>
      </dgm:t>
    </dgm:pt>
    <dgm:pt modelId="{100B616D-E0E4-402D-B846-83C6F7F0E8FD}">
      <dgm:prSet phldrT="[文字]" custT="1"/>
      <dgm:spPr/>
      <dgm:t>
        <a:bodyPr/>
        <a:lstStyle/>
        <a:p>
          <a:r>
            <a:rPr lang="zh-TW" altLang="en-US" sz="2400" dirty="0" smtClean="0"/>
            <a:t>內涵較為具體</a:t>
          </a:r>
          <a:endParaRPr lang="zh-TW" altLang="en-US" sz="2400" dirty="0"/>
        </a:p>
      </dgm:t>
    </dgm:pt>
    <dgm:pt modelId="{BC49C161-3611-4ED7-B453-73A996A7CA0A}" type="parTrans" cxnId="{EB0CD38C-1BC4-4B05-B86B-8F7D784C5BAF}">
      <dgm:prSet/>
      <dgm:spPr/>
      <dgm:t>
        <a:bodyPr/>
        <a:lstStyle/>
        <a:p>
          <a:endParaRPr lang="zh-TW" altLang="en-US"/>
        </a:p>
      </dgm:t>
    </dgm:pt>
    <dgm:pt modelId="{EEFF239E-49FE-40B5-9948-FBE8AA361D97}" type="sibTrans" cxnId="{EB0CD38C-1BC4-4B05-B86B-8F7D784C5BAF}">
      <dgm:prSet/>
      <dgm:spPr/>
      <dgm:t>
        <a:bodyPr/>
        <a:lstStyle/>
        <a:p>
          <a:endParaRPr lang="zh-TW" altLang="en-US"/>
        </a:p>
      </dgm:t>
    </dgm:pt>
    <dgm:pt modelId="{1342838C-06E0-422F-833A-3B1810C25707}">
      <dgm:prSet phldrT="[文字]" custT="1"/>
      <dgm:spPr/>
      <dgm:t>
        <a:bodyPr/>
        <a:lstStyle/>
        <a:p>
          <a:r>
            <a:rPr lang="zh-TW" altLang="en-US" sz="2400" dirty="0" smtClean="0"/>
            <a:t>符合立法者的價值體系</a:t>
          </a:r>
          <a:endParaRPr lang="zh-TW" altLang="en-US" sz="2400" dirty="0"/>
        </a:p>
      </dgm:t>
    </dgm:pt>
    <dgm:pt modelId="{F3578D3E-0BC6-4275-83CE-2F2C4F3E5E12}" type="parTrans" cxnId="{27707A5B-077E-4268-B0F8-67D66CC8D80A}">
      <dgm:prSet/>
      <dgm:spPr/>
      <dgm:t>
        <a:bodyPr/>
        <a:lstStyle/>
        <a:p>
          <a:endParaRPr lang="zh-TW" altLang="en-US"/>
        </a:p>
      </dgm:t>
    </dgm:pt>
    <dgm:pt modelId="{D39236AF-A84E-475A-833A-46DB0C436244}" type="sibTrans" cxnId="{27707A5B-077E-4268-B0F8-67D66CC8D80A}">
      <dgm:prSet/>
      <dgm:spPr/>
      <dgm:t>
        <a:bodyPr/>
        <a:lstStyle/>
        <a:p>
          <a:endParaRPr lang="zh-TW" altLang="en-US"/>
        </a:p>
      </dgm:t>
    </dgm:pt>
    <dgm:pt modelId="{CE1C0787-162B-4A79-9AF9-FAFF0AFC7040}">
      <dgm:prSet phldrT="[文字]" custT="1"/>
      <dgm:spPr/>
      <dgm:t>
        <a:bodyPr/>
        <a:lstStyle/>
        <a:p>
          <a:r>
            <a:rPr lang="zh-TW" altLang="en-US" sz="2400" dirty="0" smtClean="0"/>
            <a:t>並非適格之保護法益</a:t>
          </a:r>
          <a:endParaRPr lang="zh-TW" altLang="en-US" sz="2400" dirty="0"/>
        </a:p>
      </dgm:t>
    </dgm:pt>
    <dgm:pt modelId="{C840B346-2BAE-4605-887A-CAB5ED7F29D6}" type="sibTrans" cxnId="{B3F056A0-C549-467E-A964-812B7309FE62}">
      <dgm:prSet/>
      <dgm:spPr/>
      <dgm:t>
        <a:bodyPr/>
        <a:lstStyle/>
        <a:p>
          <a:endParaRPr lang="zh-TW" altLang="en-US"/>
        </a:p>
      </dgm:t>
    </dgm:pt>
    <dgm:pt modelId="{3A9D8109-09BE-4986-B44F-CFB86C404A83}" type="parTrans" cxnId="{B3F056A0-C549-467E-A964-812B7309FE62}">
      <dgm:prSet/>
      <dgm:spPr/>
      <dgm:t>
        <a:bodyPr/>
        <a:lstStyle/>
        <a:p>
          <a:endParaRPr lang="zh-TW" altLang="en-US"/>
        </a:p>
      </dgm:t>
    </dgm:pt>
    <dgm:pt modelId="{23EA9804-83D1-436C-A0F0-B5223A7E5EFE}" type="pres">
      <dgm:prSet presAssocID="{3FCC1AED-6E08-46E5-BB7D-DA1DE455FDF0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EE48116B-1838-4211-BB25-4D03EFDF5956}" type="pres">
      <dgm:prSet presAssocID="{FF1B034A-A5D2-450D-A98D-EDDE76E7EF6D}" presName="circle1" presStyleLbl="node1" presStyleIdx="0" presStyleCnt="3"/>
      <dgm:spPr/>
    </dgm:pt>
    <dgm:pt modelId="{4BE72A85-C7EA-4A5A-89A4-180012E95405}" type="pres">
      <dgm:prSet presAssocID="{FF1B034A-A5D2-450D-A98D-EDDE76E7EF6D}" presName="space" presStyleCnt="0"/>
      <dgm:spPr/>
    </dgm:pt>
    <dgm:pt modelId="{C09A06D4-643B-43E8-A5BE-B0ABE2D098C9}" type="pres">
      <dgm:prSet presAssocID="{FF1B034A-A5D2-450D-A98D-EDDE76E7EF6D}" presName="rect1" presStyleLbl="alignAcc1" presStyleIdx="0" presStyleCnt="3"/>
      <dgm:spPr/>
      <dgm:t>
        <a:bodyPr/>
        <a:lstStyle/>
        <a:p>
          <a:endParaRPr lang="zh-TW" altLang="en-US"/>
        </a:p>
      </dgm:t>
    </dgm:pt>
    <dgm:pt modelId="{FE5BEC9F-E597-4CA3-8B74-4E7D5E53720E}" type="pres">
      <dgm:prSet presAssocID="{541909AF-5D71-429F-A866-9009C522DE58}" presName="vertSpace2" presStyleLbl="node1" presStyleIdx="0" presStyleCnt="3"/>
      <dgm:spPr/>
    </dgm:pt>
    <dgm:pt modelId="{E668E355-1E31-46F5-A615-E1A15F9AAC79}" type="pres">
      <dgm:prSet presAssocID="{541909AF-5D71-429F-A866-9009C522DE58}" presName="circle2" presStyleLbl="node1" presStyleIdx="1" presStyleCnt="3"/>
      <dgm:spPr/>
    </dgm:pt>
    <dgm:pt modelId="{9EACC5F8-4AE8-46D3-B9B9-F4C852CADCA3}" type="pres">
      <dgm:prSet presAssocID="{541909AF-5D71-429F-A866-9009C522DE58}" presName="rect2" presStyleLbl="alignAcc1" presStyleIdx="1" presStyleCnt="3"/>
      <dgm:spPr/>
      <dgm:t>
        <a:bodyPr/>
        <a:lstStyle/>
        <a:p>
          <a:endParaRPr lang="zh-TW" altLang="en-US"/>
        </a:p>
      </dgm:t>
    </dgm:pt>
    <dgm:pt modelId="{F0648D38-EA29-444D-ACB5-9D548E509C84}" type="pres">
      <dgm:prSet presAssocID="{4DBD384A-228E-44DA-9E76-A729898A6125}" presName="vertSpace3" presStyleLbl="node1" presStyleIdx="1" presStyleCnt="3"/>
      <dgm:spPr/>
    </dgm:pt>
    <dgm:pt modelId="{B1885575-53D0-427E-84F8-F13C30772C2E}" type="pres">
      <dgm:prSet presAssocID="{4DBD384A-228E-44DA-9E76-A729898A6125}" presName="circle3" presStyleLbl="node1" presStyleIdx="2" presStyleCnt="3"/>
      <dgm:spPr/>
    </dgm:pt>
    <dgm:pt modelId="{7C59D360-6BCF-4DDE-BE8B-E0A2C2D7FFED}" type="pres">
      <dgm:prSet presAssocID="{4DBD384A-228E-44DA-9E76-A729898A6125}" presName="rect3" presStyleLbl="alignAcc1" presStyleIdx="2" presStyleCnt="3"/>
      <dgm:spPr/>
      <dgm:t>
        <a:bodyPr/>
        <a:lstStyle/>
        <a:p>
          <a:endParaRPr lang="zh-TW" altLang="en-US"/>
        </a:p>
      </dgm:t>
    </dgm:pt>
    <dgm:pt modelId="{29D945D6-8D0C-4FA2-965E-EE8002DBC0E7}" type="pres">
      <dgm:prSet presAssocID="{FF1B034A-A5D2-450D-A98D-EDDE76E7EF6D}" presName="rect1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4FBDCD0-9F1D-4FE9-BCBA-B29BD0613591}" type="pres">
      <dgm:prSet presAssocID="{FF1B034A-A5D2-450D-A98D-EDDE76E7EF6D}" presName="rect1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794798E-DC12-44BA-BE8C-D3658AC3F083}" type="pres">
      <dgm:prSet presAssocID="{541909AF-5D71-429F-A866-9009C522DE58}" presName="rect2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A4492E6-56A2-4F8A-AEC6-58CC482A8DB4}" type="pres">
      <dgm:prSet presAssocID="{541909AF-5D71-429F-A866-9009C522DE58}" presName="rect2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F91ADFD-9F86-4922-9930-FDEC8D6990DB}" type="pres">
      <dgm:prSet presAssocID="{4DBD384A-228E-44DA-9E76-A729898A6125}" presName="rect3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C2BC535-0853-418B-B382-06E4C64D145D}" type="pres">
      <dgm:prSet presAssocID="{4DBD384A-228E-44DA-9E76-A729898A6125}" presName="rect3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C0565DAE-4070-44CA-A838-DD51593A2D89}" type="presOf" srcId="{F1B31335-62A9-4ECF-AB4C-29E5E12913DF}" destId="{64FBDCD0-9F1D-4FE9-BCBA-B29BD0613591}" srcOrd="0" destOrd="0" presId="urn:microsoft.com/office/officeart/2005/8/layout/target3"/>
    <dgm:cxn modelId="{E1FA0627-77B5-4376-809D-2980F6D60516}" type="presOf" srcId="{AB3E3309-1939-4D6C-95E5-D8675CD6DF50}" destId="{2A4492E6-56A2-4F8A-AEC6-58CC482A8DB4}" srcOrd="0" destOrd="0" presId="urn:microsoft.com/office/officeart/2005/8/layout/target3"/>
    <dgm:cxn modelId="{8D0BF8FD-C2D3-4D98-A659-596821A56685}" type="presOf" srcId="{100B616D-E0E4-402D-B846-83C6F7F0E8FD}" destId="{CC2BC535-0853-418B-B382-06E4C64D145D}" srcOrd="0" destOrd="0" presId="urn:microsoft.com/office/officeart/2005/8/layout/target3"/>
    <dgm:cxn modelId="{F5C9CB6C-FE73-466E-85A7-6F7CCEA180EF}" type="presOf" srcId="{541909AF-5D71-429F-A866-9009C522DE58}" destId="{1794798E-DC12-44BA-BE8C-D3658AC3F083}" srcOrd="1" destOrd="0" presId="urn:microsoft.com/office/officeart/2005/8/layout/target3"/>
    <dgm:cxn modelId="{A8DAB9A5-6CDC-4A34-80D6-84BFFF1F9DD0}" type="presOf" srcId="{4DBD384A-228E-44DA-9E76-A729898A6125}" destId="{7C59D360-6BCF-4DDE-BE8B-E0A2C2D7FFED}" srcOrd="0" destOrd="0" presId="urn:microsoft.com/office/officeart/2005/8/layout/target3"/>
    <dgm:cxn modelId="{F87AC93E-CEDC-4B84-93A2-587C59EEA37E}" type="presOf" srcId="{3FCC1AED-6E08-46E5-BB7D-DA1DE455FDF0}" destId="{23EA9804-83D1-436C-A0F0-B5223A7E5EFE}" srcOrd="0" destOrd="0" presId="urn:microsoft.com/office/officeart/2005/8/layout/target3"/>
    <dgm:cxn modelId="{3F6EB38B-02BD-4D1F-A551-39C3EE06EF4C}" srcId="{3FCC1AED-6E08-46E5-BB7D-DA1DE455FDF0}" destId="{541909AF-5D71-429F-A866-9009C522DE58}" srcOrd="1" destOrd="0" parTransId="{21F23EAC-E27D-40C0-B1C7-6ED04C4FF542}" sibTransId="{AA87BB5B-57C6-45AA-99D8-F2A5483AE5FE}"/>
    <dgm:cxn modelId="{8A12ACEC-AF5C-4C1D-AC3B-69193AB7B318}" srcId="{541909AF-5D71-429F-A866-9009C522DE58}" destId="{AB3E3309-1939-4D6C-95E5-D8675CD6DF50}" srcOrd="0" destOrd="0" parTransId="{4A568F86-1560-4AEC-AC0A-219DE55A0708}" sibTransId="{34A4AF16-46BE-4090-B7E1-45A5E42B76CF}"/>
    <dgm:cxn modelId="{BF96687D-BE4F-46F4-AB86-D229A7C5DFF5}" srcId="{FF1B034A-A5D2-450D-A98D-EDDE76E7EF6D}" destId="{F1B31335-62A9-4ECF-AB4C-29E5E12913DF}" srcOrd="0" destOrd="0" parTransId="{44B8B5A4-3CA9-4616-ADE5-7A3F97E68712}" sibTransId="{EF4EC279-AA7E-4DC9-B146-6C42FC232132}"/>
    <dgm:cxn modelId="{5E80BACC-49B5-4246-9F47-1EBB19B88BFA}" type="presOf" srcId="{CE1C0787-162B-4A79-9AF9-FAFF0AFC7040}" destId="{64FBDCD0-9F1D-4FE9-BCBA-B29BD0613591}" srcOrd="0" destOrd="1" presId="urn:microsoft.com/office/officeart/2005/8/layout/target3"/>
    <dgm:cxn modelId="{3A74AEF5-7CC3-48DF-9C72-1CCF1FCED486}" type="presOf" srcId="{4DBD384A-228E-44DA-9E76-A729898A6125}" destId="{DF91ADFD-9F86-4922-9930-FDEC8D6990DB}" srcOrd="1" destOrd="0" presId="urn:microsoft.com/office/officeart/2005/8/layout/target3"/>
    <dgm:cxn modelId="{27707A5B-077E-4268-B0F8-67D66CC8D80A}" srcId="{4DBD384A-228E-44DA-9E76-A729898A6125}" destId="{1342838C-06E0-422F-833A-3B1810C25707}" srcOrd="1" destOrd="0" parTransId="{F3578D3E-0BC6-4275-83CE-2F2C4F3E5E12}" sibTransId="{D39236AF-A84E-475A-833A-46DB0C436244}"/>
    <dgm:cxn modelId="{F8C706C4-63E8-4E52-978F-BAE1A0E7084D}" srcId="{3FCC1AED-6E08-46E5-BB7D-DA1DE455FDF0}" destId="{4DBD384A-228E-44DA-9E76-A729898A6125}" srcOrd="2" destOrd="0" parTransId="{E422BC44-C1DA-4EE1-9409-7864509F071A}" sibTransId="{EE10BDEF-EFD3-4082-82BC-0E965ACC1A56}"/>
    <dgm:cxn modelId="{925D5255-D28E-474C-A6FB-FECC879287EE}" type="presOf" srcId="{FF1B034A-A5D2-450D-A98D-EDDE76E7EF6D}" destId="{29D945D6-8D0C-4FA2-965E-EE8002DBC0E7}" srcOrd="1" destOrd="0" presId="urn:microsoft.com/office/officeart/2005/8/layout/target3"/>
    <dgm:cxn modelId="{9D5049A4-F043-4C33-94BD-AD267990D1F2}" type="presOf" srcId="{1342838C-06E0-422F-833A-3B1810C25707}" destId="{CC2BC535-0853-418B-B382-06E4C64D145D}" srcOrd="0" destOrd="1" presId="urn:microsoft.com/office/officeart/2005/8/layout/target3"/>
    <dgm:cxn modelId="{848C662B-C63C-42FF-AC7D-BBDA18663785}" srcId="{541909AF-5D71-429F-A866-9009C522DE58}" destId="{D157DAF1-614B-44F8-A763-BE4877D6CAA3}" srcOrd="1" destOrd="0" parTransId="{F89B45A6-F958-4C20-816D-BE33E7BD2C12}" sibTransId="{84AD05AF-241D-46E3-A440-746A4DD943BF}"/>
    <dgm:cxn modelId="{B3F056A0-C549-467E-A964-812B7309FE62}" srcId="{FF1B034A-A5D2-450D-A98D-EDDE76E7EF6D}" destId="{CE1C0787-162B-4A79-9AF9-FAFF0AFC7040}" srcOrd="1" destOrd="0" parTransId="{3A9D8109-09BE-4986-B44F-CFB86C404A83}" sibTransId="{C840B346-2BAE-4605-887A-CAB5ED7F29D6}"/>
    <dgm:cxn modelId="{F6DEA771-E491-4727-B459-6B918ACC05EB}" srcId="{3FCC1AED-6E08-46E5-BB7D-DA1DE455FDF0}" destId="{FF1B034A-A5D2-450D-A98D-EDDE76E7EF6D}" srcOrd="0" destOrd="0" parTransId="{D0A5BB16-9814-457E-B085-43EF34BA30B3}" sibTransId="{7F072C95-0A2A-4C85-917A-0AF048A0FE60}"/>
    <dgm:cxn modelId="{2981E0A6-E59C-4FFD-ABBE-8315ECCB9FAC}" type="presOf" srcId="{D157DAF1-614B-44F8-A763-BE4877D6CAA3}" destId="{2A4492E6-56A2-4F8A-AEC6-58CC482A8DB4}" srcOrd="0" destOrd="1" presId="urn:microsoft.com/office/officeart/2005/8/layout/target3"/>
    <dgm:cxn modelId="{E1C93641-D855-46D2-A173-93F0377BD26F}" type="presOf" srcId="{541909AF-5D71-429F-A866-9009C522DE58}" destId="{9EACC5F8-4AE8-46D3-B9B9-F4C852CADCA3}" srcOrd="0" destOrd="0" presId="urn:microsoft.com/office/officeart/2005/8/layout/target3"/>
    <dgm:cxn modelId="{5FC288F9-4A83-499D-946C-DAFDFC35DFF1}" type="presOf" srcId="{FF1B034A-A5D2-450D-A98D-EDDE76E7EF6D}" destId="{C09A06D4-643B-43E8-A5BE-B0ABE2D098C9}" srcOrd="0" destOrd="0" presId="urn:microsoft.com/office/officeart/2005/8/layout/target3"/>
    <dgm:cxn modelId="{EB0CD38C-1BC4-4B05-B86B-8F7D784C5BAF}" srcId="{4DBD384A-228E-44DA-9E76-A729898A6125}" destId="{100B616D-E0E4-402D-B846-83C6F7F0E8FD}" srcOrd="0" destOrd="0" parTransId="{BC49C161-3611-4ED7-B453-73A996A7CA0A}" sibTransId="{EEFF239E-49FE-40B5-9948-FBE8AA361D97}"/>
    <dgm:cxn modelId="{E0DD1A22-3F54-4E32-A340-E0FB48E82F4E}" type="presParOf" srcId="{23EA9804-83D1-436C-A0F0-B5223A7E5EFE}" destId="{EE48116B-1838-4211-BB25-4D03EFDF5956}" srcOrd="0" destOrd="0" presId="urn:microsoft.com/office/officeart/2005/8/layout/target3"/>
    <dgm:cxn modelId="{F93D1901-072D-4391-81F5-35D9283CFDA0}" type="presParOf" srcId="{23EA9804-83D1-436C-A0F0-B5223A7E5EFE}" destId="{4BE72A85-C7EA-4A5A-89A4-180012E95405}" srcOrd="1" destOrd="0" presId="urn:microsoft.com/office/officeart/2005/8/layout/target3"/>
    <dgm:cxn modelId="{E1BA8E86-BA31-4A5D-B88D-AB1E7C8EAF59}" type="presParOf" srcId="{23EA9804-83D1-436C-A0F0-B5223A7E5EFE}" destId="{C09A06D4-643B-43E8-A5BE-B0ABE2D098C9}" srcOrd="2" destOrd="0" presId="urn:microsoft.com/office/officeart/2005/8/layout/target3"/>
    <dgm:cxn modelId="{6953AE9A-4BD2-4C3D-BBBA-5F87F0641490}" type="presParOf" srcId="{23EA9804-83D1-436C-A0F0-B5223A7E5EFE}" destId="{FE5BEC9F-E597-4CA3-8B74-4E7D5E53720E}" srcOrd="3" destOrd="0" presId="urn:microsoft.com/office/officeart/2005/8/layout/target3"/>
    <dgm:cxn modelId="{F8673379-27D6-4F11-AC20-5C0E8C7BD80F}" type="presParOf" srcId="{23EA9804-83D1-436C-A0F0-B5223A7E5EFE}" destId="{E668E355-1E31-46F5-A615-E1A15F9AAC79}" srcOrd="4" destOrd="0" presId="urn:microsoft.com/office/officeart/2005/8/layout/target3"/>
    <dgm:cxn modelId="{DFCE1F29-A078-4B62-8850-24FFFD6D2E72}" type="presParOf" srcId="{23EA9804-83D1-436C-A0F0-B5223A7E5EFE}" destId="{9EACC5F8-4AE8-46D3-B9B9-F4C852CADCA3}" srcOrd="5" destOrd="0" presId="urn:microsoft.com/office/officeart/2005/8/layout/target3"/>
    <dgm:cxn modelId="{AF54F6BB-9605-4ECC-9475-F7FDB768803E}" type="presParOf" srcId="{23EA9804-83D1-436C-A0F0-B5223A7E5EFE}" destId="{F0648D38-EA29-444D-ACB5-9D548E509C84}" srcOrd="6" destOrd="0" presId="urn:microsoft.com/office/officeart/2005/8/layout/target3"/>
    <dgm:cxn modelId="{E8F9DF8A-807F-43B6-B960-1195F336014D}" type="presParOf" srcId="{23EA9804-83D1-436C-A0F0-B5223A7E5EFE}" destId="{B1885575-53D0-427E-84F8-F13C30772C2E}" srcOrd="7" destOrd="0" presId="urn:microsoft.com/office/officeart/2005/8/layout/target3"/>
    <dgm:cxn modelId="{3269DBE8-8596-4854-AFE3-8C2879F7BC14}" type="presParOf" srcId="{23EA9804-83D1-436C-A0F0-B5223A7E5EFE}" destId="{7C59D360-6BCF-4DDE-BE8B-E0A2C2D7FFED}" srcOrd="8" destOrd="0" presId="urn:microsoft.com/office/officeart/2005/8/layout/target3"/>
    <dgm:cxn modelId="{1BFAFF25-3CB0-4C41-A104-81C353F01265}" type="presParOf" srcId="{23EA9804-83D1-436C-A0F0-B5223A7E5EFE}" destId="{29D945D6-8D0C-4FA2-965E-EE8002DBC0E7}" srcOrd="9" destOrd="0" presId="urn:microsoft.com/office/officeart/2005/8/layout/target3"/>
    <dgm:cxn modelId="{9BE285C7-5056-4B2A-8372-00EF60733350}" type="presParOf" srcId="{23EA9804-83D1-436C-A0F0-B5223A7E5EFE}" destId="{64FBDCD0-9F1D-4FE9-BCBA-B29BD0613591}" srcOrd="10" destOrd="0" presId="urn:microsoft.com/office/officeart/2005/8/layout/target3"/>
    <dgm:cxn modelId="{2812180F-2D28-4E20-8ED1-B22D3C33DF21}" type="presParOf" srcId="{23EA9804-83D1-436C-A0F0-B5223A7E5EFE}" destId="{1794798E-DC12-44BA-BE8C-D3658AC3F083}" srcOrd="11" destOrd="0" presId="urn:microsoft.com/office/officeart/2005/8/layout/target3"/>
    <dgm:cxn modelId="{40FA1F92-CDC9-439D-846A-B35FB9077CF6}" type="presParOf" srcId="{23EA9804-83D1-436C-A0F0-B5223A7E5EFE}" destId="{2A4492E6-56A2-4F8A-AEC6-58CC482A8DB4}" srcOrd="12" destOrd="0" presId="urn:microsoft.com/office/officeart/2005/8/layout/target3"/>
    <dgm:cxn modelId="{88B1A7A2-C2C7-4FDC-B648-B170889D3CC5}" type="presParOf" srcId="{23EA9804-83D1-436C-A0F0-B5223A7E5EFE}" destId="{DF91ADFD-9F86-4922-9930-FDEC8D6990DB}" srcOrd="13" destOrd="0" presId="urn:microsoft.com/office/officeart/2005/8/layout/target3"/>
    <dgm:cxn modelId="{82FFA355-EB4F-4F9D-94A5-9C2E2710374E}" type="presParOf" srcId="{23EA9804-83D1-436C-A0F0-B5223A7E5EFE}" destId="{CC2BC535-0853-418B-B382-06E4C64D145D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799A28E-0FC6-4D4D-B83F-469C732B4DAA}" type="doc">
      <dgm:prSet loTypeId="urn:microsoft.com/office/officeart/2005/8/layout/vProcess5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92C6FCCB-E754-46C5-A0A8-0A845DF78148}">
      <dgm:prSet phldrT="[文字]"/>
      <dgm:spPr/>
      <dgm:t>
        <a:bodyPr/>
        <a:lstStyle/>
        <a:p>
          <a:r>
            <a:rPr lang="zh-TW" altLang="en-US" dirty="0" smtClean="0"/>
            <a:t>保護法益：</a:t>
          </a:r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妨害</a:t>
          </a:r>
          <a:r>
            <a:rPr lang="zh-TW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國家公務順利進行</a:t>
          </a:r>
          <a:endParaRPr lang="zh-TW" altLang="en-US" dirty="0"/>
        </a:p>
      </dgm:t>
    </dgm:pt>
    <dgm:pt modelId="{8845010D-1819-4E79-9FF3-984880804752}" type="parTrans" cxnId="{C830C447-34BF-4190-B90F-FE14C3024FE8}">
      <dgm:prSet/>
      <dgm:spPr/>
      <dgm:t>
        <a:bodyPr/>
        <a:lstStyle/>
        <a:p>
          <a:endParaRPr lang="zh-TW" altLang="en-US"/>
        </a:p>
      </dgm:t>
    </dgm:pt>
    <dgm:pt modelId="{D393D4AB-9089-4A28-BD3B-2330D8A97186}" type="sibTrans" cxnId="{C830C447-34BF-4190-B90F-FE14C3024FE8}">
      <dgm:prSet/>
      <dgm:spPr/>
      <dgm:t>
        <a:bodyPr/>
        <a:lstStyle/>
        <a:p>
          <a:endParaRPr lang="zh-TW" altLang="en-US"/>
        </a:p>
      </dgm:t>
    </dgm:pt>
    <dgm:pt modelId="{E2B3228A-17E8-47C8-B3E8-5EE97F4A4609}">
      <dgm:prSet phldrT="[文字]"/>
      <dgm:spPr/>
      <dgm:t>
        <a:bodyPr/>
        <a:lstStyle/>
        <a:p>
          <a:r>
            <a:rPr lang="zh-TW" altLang="en-US" dirty="0" smtClean="0"/>
            <a:t>採取手段：禁止行為人口出惡言</a:t>
          </a:r>
          <a:endParaRPr lang="zh-TW" altLang="en-US" dirty="0"/>
        </a:p>
      </dgm:t>
    </dgm:pt>
    <dgm:pt modelId="{15B5007C-7262-4651-8EAD-96A9AFD4C68E}" type="parTrans" cxnId="{E8E47B07-0B3F-4FC0-AE8C-16D7E9621FF5}">
      <dgm:prSet/>
      <dgm:spPr/>
      <dgm:t>
        <a:bodyPr/>
        <a:lstStyle/>
        <a:p>
          <a:endParaRPr lang="zh-TW" altLang="en-US"/>
        </a:p>
      </dgm:t>
    </dgm:pt>
    <dgm:pt modelId="{E9CFEB84-D4C1-41C5-8980-A67BFAE79EAB}" type="sibTrans" cxnId="{E8E47B07-0B3F-4FC0-AE8C-16D7E9621FF5}">
      <dgm:prSet/>
      <dgm:spPr/>
      <dgm:t>
        <a:bodyPr/>
        <a:lstStyle/>
        <a:p>
          <a:endParaRPr lang="zh-TW" altLang="en-US"/>
        </a:p>
      </dgm:t>
    </dgm:pt>
    <dgm:pt modelId="{C99FCCF9-AF5E-4494-A359-44E7F779F957}">
      <dgm:prSet phldrT="[文字]"/>
      <dgm:spPr/>
      <dgm:t>
        <a:bodyPr/>
        <a:lstStyle/>
        <a:p>
          <a:r>
            <a:rPr lang="zh-TW" altLang="en-US" dirty="0" smtClean="0"/>
            <a:t>審查結論：手段無助於目的達成</a:t>
          </a:r>
          <a:endParaRPr lang="zh-TW" altLang="en-US" dirty="0"/>
        </a:p>
      </dgm:t>
    </dgm:pt>
    <dgm:pt modelId="{C07E3C8C-4703-4013-88DF-20DB7B3B0C69}" type="parTrans" cxnId="{A0A73F53-FFC6-4367-ADA5-93C9D1690F39}">
      <dgm:prSet/>
      <dgm:spPr/>
      <dgm:t>
        <a:bodyPr/>
        <a:lstStyle/>
        <a:p>
          <a:endParaRPr lang="zh-TW" altLang="en-US"/>
        </a:p>
      </dgm:t>
    </dgm:pt>
    <dgm:pt modelId="{AB256676-A0DE-4FC3-BA04-8BF689F283B8}" type="sibTrans" cxnId="{A0A73F53-FFC6-4367-ADA5-93C9D1690F39}">
      <dgm:prSet/>
      <dgm:spPr/>
      <dgm:t>
        <a:bodyPr/>
        <a:lstStyle/>
        <a:p>
          <a:endParaRPr lang="zh-TW" altLang="en-US"/>
        </a:p>
      </dgm:t>
    </dgm:pt>
    <dgm:pt modelId="{F099D02F-5E1C-4776-9C38-90379BD5BA1E}" type="pres">
      <dgm:prSet presAssocID="{0799A28E-0FC6-4D4D-B83F-469C732B4DAA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281EC210-69FF-40B8-AF83-FF446D5513C8}" type="pres">
      <dgm:prSet presAssocID="{0799A28E-0FC6-4D4D-B83F-469C732B4DAA}" presName="dummyMaxCanvas" presStyleCnt="0">
        <dgm:presLayoutVars/>
      </dgm:prSet>
      <dgm:spPr/>
    </dgm:pt>
    <dgm:pt modelId="{EC5E9363-9273-42AB-BBC4-D65E420276A9}" type="pres">
      <dgm:prSet presAssocID="{0799A28E-0FC6-4D4D-B83F-469C732B4DAA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A3DB7FD-1F8E-49C3-8D83-F4835BD62483}" type="pres">
      <dgm:prSet presAssocID="{0799A28E-0FC6-4D4D-B83F-469C732B4DAA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6A154A3-84AE-4439-8C4C-2A56D5EF44C8}" type="pres">
      <dgm:prSet presAssocID="{0799A28E-0FC6-4D4D-B83F-469C732B4DAA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1B95245-4FE3-4405-8EE8-E987C4521FD0}" type="pres">
      <dgm:prSet presAssocID="{0799A28E-0FC6-4D4D-B83F-469C732B4DAA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E986145-7972-442B-89B1-4AEF07A973CC}" type="pres">
      <dgm:prSet presAssocID="{0799A28E-0FC6-4D4D-B83F-469C732B4DAA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134CCE1-A500-491A-96CB-9427D5F20CDB}" type="pres">
      <dgm:prSet presAssocID="{0799A28E-0FC6-4D4D-B83F-469C732B4DAA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417EBD2-237C-4C2A-8276-0BE72987143A}" type="pres">
      <dgm:prSet presAssocID="{0799A28E-0FC6-4D4D-B83F-469C732B4DAA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C5978FD-538F-4D7F-A659-00BEB54CF2BE}" type="pres">
      <dgm:prSet presAssocID="{0799A28E-0FC6-4D4D-B83F-469C732B4DAA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71D3D9C2-589D-4CD9-A558-B7AE6E26A711}" type="presOf" srcId="{E2B3228A-17E8-47C8-B3E8-5EE97F4A4609}" destId="{BA3DB7FD-1F8E-49C3-8D83-F4835BD62483}" srcOrd="0" destOrd="0" presId="urn:microsoft.com/office/officeart/2005/8/layout/vProcess5"/>
    <dgm:cxn modelId="{F9BC9FBE-BBB3-4D4E-890B-E2C742029057}" type="presOf" srcId="{92C6FCCB-E754-46C5-A0A8-0A845DF78148}" destId="{EC5E9363-9273-42AB-BBC4-D65E420276A9}" srcOrd="0" destOrd="0" presId="urn:microsoft.com/office/officeart/2005/8/layout/vProcess5"/>
    <dgm:cxn modelId="{9D420776-3CD5-454E-8BD2-5ED291A695CF}" type="presOf" srcId="{E2B3228A-17E8-47C8-B3E8-5EE97F4A4609}" destId="{2417EBD2-237C-4C2A-8276-0BE72987143A}" srcOrd="1" destOrd="0" presId="urn:microsoft.com/office/officeart/2005/8/layout/vProcess5"/>
    <dgm:cxn modelId="{42AB88B0-30DF-4667-A737-ECE10A093C4C}" type="presOf" srcId="{E9CFEB84-D4C1-41C5-8980-A67BFAE79EAB}" destId="{2E986145-7972-442B-89B1-4AEF07A973CC}" srcOrd="0" destOrd="0" presId="urn:microsoft.com/office/officeart/2005/8/layout/vProcess5"/>
    <dgm:cxn modelId="{E8E47B07-0B3F-4FC0-AE8C-16D7E9621FF5}" srcId="{0799A28E-0FC6-4D4D-B83F-469C732B4DAA}" destId="{E2B3228A-17E8-47C8-B3E8-5EE97F4A4609}" srcOrd="1" destOrd="0" parTransId="{15B5007C-7262-4651-8EAD-96A9AFD4C68E}" sibTransId="{E9CFEB84-D4C1-41C5-8980-A67BFAE79EAB}"/>
    <dgm:cxn modelId="{6E1E7296-EDA9-48E4-B533-F97D4494C82B}" type="presOf" srcId="{0799A28E-0FC6-4D4D-B83F-469C732B4DAA}" destId="{F099D02F-5E1C-4776-9C38-90379BD5BA1E}" srcOrd="0" destOrd="0" presId="urn:microsoft.com/office/officeart/2005/8/layout/vProcess5"/>
    <dgm:cxn modelId="{472651AD-6B2A-4283-9AB3-B1FA53745B93}" type="presOf" srcId="{92C6FCCB-E754-46C5-A0A8-0A845DF78148}" destId="{6134CCE1-A500-491A-96CB-9427D5F20CDB}" srcOrd="1" destOrd="0" presId="urn:microsoft.com/office/officeart/2005/8/layout/vProcess5"/>
    <dgm:cxn modelId="{A0A73F53-FFC6-4367-ADA5-93C9D1690F39}" srcId="{0799A28E-0FC6-4D4D-B83F-469C732B4DAA}" destId="{C99FCCF9-AF5E-4494-A359-44E7F779F957}" srcOrd="2" destOrd="0" parTransId="{C07E3C8C-4703-4013-88DF-20DB7B3B0C69}" sibTransId="{AB256676-A0DE-4FC3-BA04-8BF689F283B8}"/>
    <dgm:cxn modelId="{582977D1-4321-46C2-93D9-017AEB9A66C8}" type="presOf" srcId="{C99FCCF9-AF5E-4494-A359-44E7F779F957}" destId="{16A154A3-84AE-4439-8C4C-2A56D5EF44C8}" srcOrd="0" destOrd="0" presId="urn:microsoft.com/office/officeart/2005/8/layout/vProcess5"/>
    <dgm:cxn modelId="{308C0655-2F44-4D54-A094-EF9F8AC2265D}" type="presOf" srcId="{C99FCCF9-AF5E-4494-A359-44E7F779F957}" destId="{7C5978FD-538F-4D7F-A659-00BEB54CF2BE}" srcOrd="1" destOrd="0" presId="urn:microsoft.com/office/officeart/2005/8/layout/vProcess5"/>
    <dgm:cxn modelId="{C830C447-34BF-4190-B90F-FE14C3024FE8}" srcId="{0799A28E-0FC6-4D4D-B83F-469C732B4DAA}" destId="{92C6FCCB-E754-46C5-A0A8-0A845DF78148}" srcOrd="0" destOrd="0" parTransId="{8845010D-1819-4E79-9FF3-984880804752}" sibTransId="{D393D4AB-9089-4A28-BD3B-2330D8A97186}"/>
    <dgm:cxn modelId="{A580503F-913E-4FEC-BD7D-4EEC4CBA3DE3}" type="presOf" srcId="{D393D4AB-9089-4A28-BD3B-2330D8A97186}" destId="{91B95245-4FE3-4405-8EE8-E987C4521FD0}" srcOrd="0" destOrd="0" presId="urn:microsoft.com/office/officeart/2005/8/layout/vProcess5"/>
    <dgm:cxn modelId="{BF317A45-A1BC-4D81-A773-400696425D92}" type="presParOf" srcId="{F099D02F-5E1C-4776-9C38-90379BD5BA1E}" destId="{281EC210-69FF-40B8-AF83-FF446D5513C8}" srcOrd="0" destOrd="0" presId="urn:microsoft.com/office/officeart/2005/8/layout/vProcess5"/>
    <dgm:cxn modelId="{3B27803C-3D8F-483C-82A1-580609D234DA}" type="presParOf" srcId="{F099D02F-5E1C-4776-9C38-90379BD5BA1E}" destId="{EC5E9363-9273-42AB-BBC4-D65E420276A9}" srcOrd="1" destOrd="0" presId="urn:microsoft.com/office/officeart/2005/8/layout/vProcess5"/>
    <dgm:cxn modelId="{1F272711-FDF7-42E4-99F6-8BFB8487817A}" type="presParOf" srcId="{F099D02F-5E1C-4776-9C38-90379BD5BA1E}" destId="{BA3DB7FD-1F8E-49C3-8D83-F4835BD62483}" srcOrd="2" destOrd="0" presId="urn:microsoft.com/office/officeart/2005/8/layout/vProcess5"/>
    <dgm:cxn modelId="{383A5DA5-D57A-4ABD-824C-5209AAC0E7D8}" type="presParOf" srcId="{F099D02F-5E1C-4776-9C38-90379BD5BA1E}" destId="{16A154A3-84AE-4439-8C4C-2A56D5EF44C8}" srcOrd="3" destOrd="0" presId="urn:microsoft.com/office/officeart/2005/8/layout/vProcess5"/>
    <dgm:cxn modelId="{33F720E1-026A-40D4-BD06-CE74E816E0B9}" type="presParOf" srcId="{F099D02F-5E1C-4776-9C38-90379BD5BA1E}" destId="{91B95245-4FE3-4405-8EE8-E987C4521FD0}" srcOrd="4" destOrd="0" presId="urn:microsoft.com/office/officeart/2005/8/layout/vProcess5"/>
    <dgm:cxn modelId="{AC5BB6FF-DA28-4700-9011-7723044918A1}" type="presParOf" srcId="{F099D02F-5E1C-4776-9C38-90379BD5BA1E}" destId="{2E986145-7972-442B-89B1-4AEF07A973CC}" srcOrd="5" destOrd="0" presId="urn:microsoft.com/office/officeart/2005/8/layout/vProcess5"/>
    <dgm:cxn modelId="{8CD1256B-8E3A-43C2-9EB8-E480919541D8}" type="presParOf" srcId="{F099D02F-5E1C-4776-9C38-90379BD5BA1E}" destId="{6134CCE1-A500-491A-96CB-9427D5F20CDB}" srcOrd="6" destOrd="0" presId="urn:microsoft.com/office/officeart/2005/8/layout/vProcess5"/>
    <dgm:cxn modelId="{F08BF3E4-46BA-4485-8CAF-3C47397D186B}" type="presParOf" srcId="{F099D02F-5E1C-4776-9C38-90379BD5BA1E}" destId="{2417EBD2-237C-4C2A-8276-0BE72987143A}" srcOrd="7" destOrd="0" presId="urn:microsoft.com/office/officeart/2005/8/layout/vProcess5"/>
    <dgm:cxn modelId="{E47D00A3-1430-46CC-86EF-4FDAAC75D23F}" type="presParOf" srcId="{F099D02F-5E1C-4776-9C38-90379BD5BA1E}" destId="{7C5978FD-538F-4D7F-A659-00BEB54CF2BE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B6B2BF9-8D95-46EA-BE6E-A74283E44A47}" type="doc">
      <dgm:prSet loTypeId="urn:microsoft.com/office/officeart/2005/8/layout/vList6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02DDC414-0729-4DF5-9671-A3642FC533D9}">
      <dgm:prSet phldrT="[文字]"/>
      <dgm:spPr/>
      <dgm:t>
        <a:bodyPr/>
        <a:lstStyle/>
        <a:p>
          <a:r>
            <a:rPr lang="zh-TW" altLang="en-US" dirty="0" smtClean="0"/>
            <a:t>限縮公務員的定義</a:t>
          </a:r>
          <a:endParaRPr lang="zh-TW" altLang="en-US" dirty="0"/>
        </a:p>
      </dgm:t>
    </dgm:pt>
    <dgm:pt modelId="{425D0C0D-CEFB-4C65-849C-B71EC568C77F}" type="parTrans" cxnId="{6801FE8B-061C-4D3D-AC2C-B903CD33D8E8}">
      <dgm:prSet/>
      <dgm:spPr/>
      <dgm:t>
        <a:bodyPr/>
        <a:lstStyle/>
        <a:p>
          <a:endParaRPr lang="zh-TW" altLang="en-US"/>
        </a:p>
      </dgm:t>
    </dgm:pt>
    <dgm:pt modelId="{C9292D3A-07D2-40C6-9E24-34B4DCD5AAB0}" type="sibTrans" cxnId="{6801FE8B-061C-4D3D-AC2C-B903CD33D8E8}">
      <dgm:prSet/>
      <dgm:spPr/>
      <dgm:t>
        <a:bodyPr/>
        <a:lstStyle/>
        <a:p>
          <a:endParaRPr lang="zh-TW" altLang="en-US"/>
        </a:p>
      </dgm:t>
    </dgm:pt>
    <dgm:pt modelId="{4A8FDA36-0E3A-4B26-9753-D3B592FDAC3F}">
      <dgm:prSet phldrT="[文字]"/>
      <dgm:spPr/>
      <dgm:t>
        <a:bodyPr/>
        <a:lstStyle/>
        <a:p>
          <a:r>
            <a:rPr lang="zh-TW" altLang="en-US" dirty="0" smtClean="0"/>
            <a:t>刑</a:t>
          </a:r>
          <a:r>
            <a:rPr lang="en-US" altLang="zh-TW" dirty="0" smtClean="0"/>
            <a:t>§10Ⅱ</a:t>
          </a:r>
          <a:endParaRPr lang="zh-TW" altLang="en-US" dirty="0"/>
        </a:p>
      </dgm:t>
    </dgm:pt>
    <dgm:pt modelId="{77D5AC8C-0648-410A-869C-32D23E6C6E84}" type="parTrans" cxnId="{1C5BFCC4-509E-471C-9871-42A5973C650F}">
      <dgm:prSet/>
      <dgm:spPr/>
      <dgm:t>
        <a:bodyPr/>
        <a:lstStyle/>
        <a:p>
          <a:endParaRPr lang="zh-TW" altLang="en-US"/>
        </a:p>
      </dgm:t>
    </dgm:pt>
    <dgm:pt modelId="{B50A9F2A-697F-4351-A9BE-93763300FE6E}" type="sibTrans" cxnId="{1C5BFCC4-509E-471C-9871-42A5973C650F}">
      <dgm:prSet/>
      <dgm:spPr/>
      <dgm:t>
        <a:bodyPr/>
        <a:lstStyle/>
        <a:p>
          <a:endParaRPr lang="zh-TW" altLang="en-US"/>
        </a:p>
      </dgm:t>
    </dgm:pt>
    <dgm:pt modelId="{3CF25217-86B7-41AD-8D81-21780D4B6E07}">
      <dgm:prSet phldrT="[文字]"/>
      <dgm:spPr/>
      <dgm:t>
        <a:bodyPr/>
        <a:lstStyle/>
        <a:p>
          <a:r>
            <a:rPr lang="zh-TW" altLang="en-US" dirty="0" smtClean="0"/>
            <a:t>具備第一層篩選功能</a:t>
          </a:r>
          <a:endParaRPr lang="zh-TW" altLang="en-US" dirty="0"/>
        </a:p>
      </dgm:t>
    </dgm:pt>
    <dgm:pt modelId="{F245E68F-A105-4FC4-A4C9-099F2585168E}" type="parTrans" cxnId="{BE9C82C8-EB59-487A-970C-91D3ECE07500}">
      <dgm:prSet/>
      <dgm:spPr/>
      <dgm:t>
        <a:bodyPr/>
        <a:lstStyle/>
        <a:p>
          <a:endParaRPr lang="zh-TW" altLang="en-US"/>
        </a:p>
      </dgm:t>
    </dgm:pt>
    <dgm:pt modelId="{602ACF45-185D-4C25-9477-6AA274F8857C}" type="sibTrans" cxnId="{BE9C82C8-EB59-487A-970C-91D3ECE07500}">
      <dgm:prSet/>
      <dgm:spPr/>
      <dgm:t>
        <a:bodyPr/>
        <a:lstStyle/>
        <a:p>
          <a:endParaRPr lang="zh-TW" altLang="en-US"/>
        </a:p>
      </dgm:t>
    </dgm:pt>
    <dgm:pt modelId="{A677810A-AC41-4215-A850-60A12EB93E54}">
      <dgm:prSet phldrT="[文字]"/>
      <dgm:spPr/>
      <dgm:t>
        <a:bodyPr/>
        <a:lstStyle/>
        <a:p>
          <a:r>
            <a:rPr lang="zh-TW" altLang="en-US" dirty="0" smtClean="0"/>
            <a:t>限縮依法執行職務</a:t>
          </a:r>
          <a:endParaRPr lang="zh-TW" altLang="en-US" dirty="0"/>
        </a:p>
      </dgm:t>
    </dgm:pt>
    <dgm:pt modelId="{D7A32CD4-DFE9-481B-8998-0DC35B2F6A3A}" type="parTrans" cxnId="{A8AB8BAD-30D5-4B14-A206-C525B4B1BD26}">
      <dgm:prSet/>
      <dgm:spPr/>
      <dgm:t>
        <a:bodyPr/>
        <a:lstStyle/>
        <a:p>
          <a:endParaRPr lang="zh-TW" altLang="en-US"/>
        </a:p>
      </dgm:t>
    </dgm:pt>
    <dgm:pt modelId="{9DAB26DB-4FFE-48A8-A0FD-8F907D20F3FA}" type="sibTrans" cxnId="{A8AB8BAD-30D5-4B14-A206-C525B4B1BD26}">
      <dgm:prSet/>
      <dgm:spPr/>
      <dgm:t>
        <a:bodyPr/>
        <a:lstStyle/>
        <a:p>
          <a:endParaRPr lang="zh-TW" altLang="en-US"/>
        </a:p>
      </dgm:t>
    </dgm:pt>
    <dgm:pt modelId="{8408B348-AF35-4C28-94E2-268F5B7A94F3}">
      <dgm:prSet phldrT="[文字]"/>
      <dgm:spPr/>
      <dgm:t>
        <a:bodyPr/>
        <a:lstStyle/>
        <a:p>
          <a:r>
            <a:rPr lang="zh-TW" altLang="en-US" dirty="0" smtClean="0"/>
            <a:t>獨立的解釋可能</a:t>
          </a:r>
          <a:endParaRPr lang="zh-TW" altLang="en-US" dirty="0"/>
        </a:p>
      </dgm:t>
    </dgm:pt>
    <dgm:pt modelId="{A7E62547-10F1-4B5F-BBE4-17D2396F2EE0}" type="parTrans" cxnId="{3EAA7B9B-4828-4BA4-B20E-30A97226841C}">
      <dgm:prSet/>
      <dgm:spPr/>
      <dgm:t>
        <a:bodyPr/>
        <a:lstStyle/>
        <a:p>
          <a:endParaRPr lang="zh-TW" altLang="en-US"/>
        </a:p>
      </dgm:t>
    </dgm:pt>
    <dgm:pt modelId="{63EA9455-DC7A-4AD1-B276-BB255DA7C11C}" type="sibTrans" cxnId="{3EAA7B9B-4828-4BA4-B20E-30A97226841C}">
      <dgm:prSet/>
      <dgm:spPr/>
      <dgm:t>
        <a:bodyPr/>
        <a:lstStyle/>
        <a:p>
          <a:endParaRPr lang="zh-TW" altLang="en-US"/>
        </a:p>
      </dgm:t>
    </dgm:pt>
    <dgm:pt modelId="{88DBF3E0-46F3-4C8A-8F9D-71E8283FBC06}">
      <dgm:prSet phldrT="[文字]"/>
      <dgm:spPr/>
      <dgm:t>
        <a:bodyPr/>
        <a:lstStyle/>
        <a:p>
          <a:r>
            <a:rPr lang="zh-TW" altLang="en-US" dirty="0" smtClean="0"/>
            <a:t>體系解釋的可能性</a:t>
          </a:r>
          <a:endParaRPr lang="zh-TW" altLang="en-US" dirty="0"/>
        </a:p>
      </dgm:t>
    </dgm:pt>
    <dgm:pt modelId="{5945E728-D805-462C-A301-2A6A1113AE91}" type="parTrans" cxnId="{B32CD478-C167-4EE3-9319-68071C2E3BB7}">
      <dgm:prSet/>
      <dgm:spPr/>
      <dgm:t>
        <a:bodyPr/>
        <a:lstStyle/>
        <a:p>
          <a:endParaRPr lang="zh-TW" altLang="en-US"/>
        </a:p>
      </dgm:t>
    </dgm:pt>
    <dgm:pt modelId="{FE277DB5-E4E6-49BF-BBB6-03FCA36939FB}" type="sibTrans" cxnId="{B32CD478-C167-4EE3-9319-68071C2E3BB7}">
      <dgm:prSet/>
      <dgm:spPr/>
      <dgm:t>
        <a:bodyPr/>
        <a:lstStyle/>
        <a:p>
          <a:endParaRPr lang="zh-TW" altLang="en-US"/>
        </a:p>
      </dgm:t>
    </dgm:pt>
    <dgm:pt modelId="{C112E4F2-DF2B-4F1E-9241-9CA60DB0B005}" type="pres">
      <dgm:prSet presAssocID="{BB6B2BF9-8D95-46EA-BE6E-A74283E44A47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DBE3EAC1-4B74-4A81-B555-4563DE69B880}" type="pres">
      <dgm:prSet presAssocID="{02DDC414-0729-4DF5-9671-A3642FC533D9}" presName="linNode" presStyleCnt="0"/>
      <dgm:spPr/>
    </dgm:pt>
    <dgm:pt modelId="{5DEB69E5-9727-4844-8700-0064356ABD27}" type="pres">
      <dgm:prSet presAssocID="{02DDC414-0729-4DF5-9671-A3642FC533D9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9967E91-499E-403F-8F0B-D8F9940093BA}" type="pres">
      <dgm:prSet presAssocID="{02DDC414-0729-4DF5-9671-A3642FC533D9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2C1AA68-889E-44A6-A044-D6B27DBF9BC6}" type="pres">
      <dgm:prSet presAssocID="{C9292D3A-07D2-40C6-9E24-34B4DCD5AAB0}" presName="spacing" presStyleCnt="0"/>
      <dgm:spPr/>
    </dgm:pt>
    <dgm:pt modelId="{CB70F158-D489-4FD1-BC7F-359E45D2D75A}" type="pres">
      <dgm:prSet presAssocID="{A677810A-AC41-4215-A850-60A12EB93E54}" presName="linNode" presStyleCnt="0"/>
      <dgm:spPr/>
    </dgm:pt>
    <dgm:pt modelId="{FF71C627-F566-495C-8D48-B1AB61405C37}" type="pres">
      <dgm:prSet presAssocID="{A677810A-AC41-4215-A850-60A12EB93E54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EB23155-22CE-45D3-8D96-90D5D2830C41}" type="pres">
      <dgm:prSet presAssocID="{A677810A-AC41-4215-A850-60A12EB93E54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A8AAFFE-5A4B-4204-90DA-7388AA802C15}" type="presOf" srcId="{BB6B2BF9-8D95-46EA-BE6E-A74283E44A47}" destId="{C112E4F2-DF2B-4F1E-9241-9CA60DB0B005}" srcOrd="0" destOrd="0" presId="urn:microsoft.com/office/officeart/2005/8/layout/vList6"/>
    <dgm:cxn modelId="{5785B8EB-7323-44A3-B89B-27EDAC9802EC}" type="presOf" srcId="{4A8FDA36-0E3A-4B26-9753-D3B592FDAC3F}" destId="{79967E91-499E-403F-8F0B-D8F9940093BA}" srcOrd="0" destOrd="0" presId="urn:microsoft.com/office/officeart/2005/8/layout/vList6"/>
    <dgm:cxn modelId="{1C5BFCC4-509E-471C-9871-42A5973C650F}" srcId="{02DDC414-0729-4DF5-9671-A3642FC533D9}" destId="{4A8FDA36-0E3A-4B26-9753-D3B592FDAC3F}" srcOrd="0" destOrd="0" parTransId="{77D5AC8C-0648-410A-869C-32D23E6C6E84}" sibTransId="{B50A9F2A-697F-4351-A9BE-93763300FE6E}"/>
    <dgm:cxn modelId="{3EAA7B9B-4828-4BA4-B20E-30A97226841C}" srcId="{A677810A-AC41-4215-A850-60A12EB93E54}" destId="{8408B348-AF35-4C28-94E2-268F5B7A94F3}" srcOrd="0" destOrd="0" parTransId="{A7E62547-10F1-4B5F-BBE4-17D2396F2EE0}" sibTransId="{63EA9455-DC7A-4AD1-B276-BB255DA7C11C}"/>
    <dgm:cxn modelId="{6801FE8B-061C-4D3D-AC2C-B903CD33D8E8}" srcId="{BB6B2BF9-8D95-46EA-BE6E-A74283E44A47}" destId="{02DDC414-0729-4DF5-9671-A3642FC533D9}" srcOrd="0" destOrd="0" parTransId="{425D0C0D-CEFB-4C65-849C-B71EC568C77F}" sibTransId="{C9292D3A-07D2-40C6-9E24-34B4DCD5AAB0}"/>
    <dgm:cxn modelId="{A8AB8BAD-30D5-4B14-A206-C525B4B1BD26}" srcId="{BB6B2BF9-8D95-46EA-BE6E-A74283E44A47}" destId="{A677810A-AC41-4215-A850-60A12EB93E54}" srcOrd="1" destOrd="0" parTransId="{D7A32CD4-DFE9-481B-8998-0DC35B2F6A3A}" sibTransId="{9DAB26DB-4FFE-48A8-A0FD-8F907D20F3FA}"/>
    <dgm:cxn modelId="{4B8A1005-B85C-4FB0-86B1-D99DC065A552}" type="presOf" srcId="{A677810A-AC41-4215-A850-60A12EB93E54}" destId="{FF71C627-F566-495C-8D48-B1AB61405C37}" srcOrd="0" destOrd="0" presId="urn:microsoft.com/office/officeart/2005/8/layout/vList6"/>
    <dgm:cxn modelId="{2B6352A8-494A-403E-9004-57F38D41B00D}" type="presOf" srcId="{8408B348-AF35-4C28-94E2-268F5B7A94F3}" destId="{CEB23155-22CE-45D3-8D96-90D5D2830C41}" srcOrd="0" destOrd="0" presId="urn:microsoft.com/office/officeart/2005/8/layout/vList6"/>
    <dgm:cxn modelId="{91E25EFB-A892-4788-82FB-A6CB0332B317}" type="presOf" srcId="{02DDC414-0729-4DF5-9671-A3642FC533D9}" destId="{5DEB69E5-9727-4844-8700-0064356ABD27}" srcOrd="0" destOrd="0" presId="urn:microsoft.com/office/officeart/2005/8/layout/vList6"/>
    <dgm:cxn modelId="{B32CD478-C167-4EE3-9319-68071C2E3BB7}" srcId="{A677810A-AC41-4215-A850-60A12EB93E54}" destId="{88DBF3E0-46F3-4C8A-8F9D-71E8283FBC06}" srcOrd="1" destOrd="0" parTransId="{5945E728-D805-462C-A301-2A6A1113AE91}" sibTransId="{FE277DB5-E4E6-49BF-BBB6-03FCA36939FB}"/>
    <dgm:cxn modelId="{89EAAB12-45BA-48E6-BE9F-D07C02BD3978}" type="presOf" srcId="{88DBF3E0-46F3-4C8A-8F9D-71E8283FBC06}" destId="{CEB23155-22CE-45D3-8D96-90D5D2830C41}" srcOrd="0" destOrd="1" presId="urn:microsoft.com/office/officeart/2005/8/layout/vList6"/>
    <dgm:cxn modelId="{BE9C82C8-EB59-487A-970C-91D3ECE07500}" srcId="{02DDC414-0729-4DF5-9671-A3642FC533D9}" destId="{3CF25217-86B7-41AD-8D81-21780D4B6E07}" srcOrd="1" destOrd="0" parTransId="{F245E68F-A105-4FC4-A4C9-099F2585168E}" sibTransId="{602ACF45-185D-4C25-9477-6AA274F8857C}"/>
    <dgm:cxn modelId="{15E5576A-55CC-4E33-A77C-FB3A0F0379C2}" type="presOf" srcId="{3CF25217-86B7-41AD-8D81-21780D4B6E07}" destId="{79967E91-499E-403F-8F0B-D8F9940093BA}" srcOrd="0" destOrd="1" presId="urn:microsoft.com/office/officeart/2005/8/layout/vList6"/>
    <dgm:cxn modelId="{9D1AE465-E618-4A72-9B00-8999E457ADE5}" type="presParOf" srcId="{C112E4F2-DF2B-4F1E-9241-9CA60DB0B005}" destId="{DBE3EAC1-4B74-4A81-B555-4563DE69B880}" srcOrd="0" destOrd="0" presId="urn:microsoft.com/office/officeart/2005/8/layout/vList6"/>
    <dgm:cxn modelId="{CC825B42-630A-4BD5-8AF5-29508A219120}" type="presParOf" srcId="{DBE3EAC1-4B74-4A81-B555-4563DE69B880}" destId="{5DEB69E5-9727-4844-8700-0064356ABD27}" srcOrd="0" destOrd="0" presId="urn:microsoft.com/office/officeart/2005/8/layout/vList6"/>
    <dgm:cxn modelId="{1209CF70-EE9A-4C9B-BC05-5E64A8092F8C}" type="presParOf" srcId="{DBE3EAC1-4B74-4A81-B555-4563DE69B880}" destId="{79967E91-499E-403F-8F0B-D8F9940093BA}" srcOrd="1" destOrd="0" presId="urn:microsoft.com/office/officeart/2005/8/layout/vList6"/>
    <dgm:cxn modelId="{7B151EE2-5754-4685-B029-6BBA86ABA751}" type="presParOf" srcId="{C112E4F2-DF2B-4F1E-9241-9CA60DB0B005}" destId="{12C1AA68-889E-44A6-A044-D6B27DBF9BC6}" srcOrd="1" destOrd="0" presId="urn:microsoft.com/office/officeart/2005/8/layout/vList6"/>
    <dgm:cxn modelId="{FA1B2CC3-E39E-439B-B374-71B0B985F7B8}" type="presParOf" srcId="{C112E4F2-DF2B-4F1E-9241-9CA60DB0B005}" destId="{CB70F158-D489-4FD1-BC7F-359E45D2D75A}" srcOrd="2" destOrd="0" presId="urn:microsoft.com/office/officeart/2005/8/layout/vList6"/>
    <dgm:cxn modelId="{5725BDAA-6416-4E12-A4D2-B02A53F88AB9}" type="presParOf" srcId="{CB70F158-D489-4FD1-BC7F-359E45D2D75A}" destId="{FF71C627-F566-495C-8D48-B1AB61405C37}" srcOrd="0" destOrd="0" presId="urn:microsoft.com/office/officeart/2005/8/layout/vList6"/>
    <dgm:cxn modelId="{2A855F0F-4F05-4093-99B3-F58A7B85E942}" type="presParOf" srcId="{CB70F158-D489-4FD1-BC7F-359E45D2D75A}" destId="{CEB23155-22CE-45D3-8D96-90D5D2830C41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B2C11F9-5DBB-4FFE-8E5F-98E299789B14}" type="doc">
      <dgm:prSet loTypeId="urn:microsoft.com/office/officeart/2005/8/layout/list1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zh-TW" altLang="en-US"/>
        </a:p>
      </dgm:t>
    </dgm:pt>
    <dgm:pt modelId="{1A772F9B-E925-4018-97EE-6AFFC0F7453F}">
      <dgm:prSet phldrT="[文字]"/>
      <dgm:spPr/>
      <dgm:t>
        <a:bodyPr/>
        <a:lstStyle/>
        <a:p>
          <a:r>
            <a:rPr lang="zh-TW" altLang="en-US" dirty="0" smtClean="0"/>
            <a:t>系爭規定作為</a:t>
          </a:r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刑</a:t>
          </a:r>
          <a:r>
            <a: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§135Ⅰ</a:t>
          </a:r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的刑罰前置</a:t>
          </a:r>
          <a:endParaRPr lang="zh-TW" altLang="en-US" dirty="0"/>
        </a:p>
      </dgm:t>
    </dgm:pt>
    <dgm:pt modelId="{43073834-F808-47C2-9F4C-C46DACF00ACA}" type="parTrans" cxnId="{8D206D52-422C-4D04-AF00-0DAA37103891}">
      <dgm:prSet/>
      <dgm:spPr/>
      <dgm:t>
        <a:bodyPr/>
        <a:lstStyle/>
        <a:p>
          <a:endParaRPr lang="zh-TW" altLang="en-US"/>
        </a:p>
      </dgm:t>
    </dgm:pt>
    <dgm:pt modelId="{B8A36543-108E-4BB5-8B61-5EF030C8E2C8}" type="sibTrans" cxnId="{8D206D52-422C-4D04-AF00-0DAA37103891}">
      <dgm:prSet/>
      <dgm:spPr/>
      <dgm:t>
        <a:bodyPr/>
        <a:lstStyle/>
        <a:p>
          <a:endParaRPr lang="zh-TW" altLang="en-US"/>
        </a:p>
      </dgm:t>
    </dgm:pt>
    <dgm:pt modelId="{FE72F072-31DC-45E5-A347-5EBF0C4FE0C8}">
      <dgm:prSet phldrT="[文字]"/>
      <dgm:spPr/>
      <dgm:t>
        <a:bodyPr/>
        <a:lstStyle/>
        <a:p>
          <a:r>
            <a:rPr lang="zh-TW" altLang="en-US" dirty="0" smtClean="0"/>
            <a:t>結合</a:t>
          </a:r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刑</a:t>
          </a:r>
          <a:r>
            <a: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§135Ⅰ</a:t>
          </a:r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進行體系性解釋</a:t>
          </a:r>
          <a:endParaRPr lang="zh-TW" altLang="en-US" dirty="0"/>
        </a:p>
      </dgm:t>
    </dgm:pt>
    <dgm:pt modelId="{C0889ABE-CE23-4E02-969A-7448E81F2B8C}" type="parTrans" cxnId="{32A59E63-922D-4C09-9B4D-63D0E648FD2F}">
      <dgm:prSet/>
      <dgm:spPr/>
      <dgm:t>
        <a:bodyPr/>
        <a:lstStyle/>
        <a:p>
          <a:endParaRPr lang="zh-TW" altLang="en-US"/>
        </a:p>
      </dgm:t>
    </dgm:pt>
    <dgm:pt modelId="{6461C941-0CA2-4CF2-9364-6C4F3A8DB7C8}" type="sibTrans" cxnId="{32A59E63-922D-4C09-9B4D-63D0E648FD2F}">
      <dgm:prSet/>
      <dgm:spPr/>
      <dgm:t>
        <a:bodyPr/>
        <a:lstStyle/>
        <a:p>
          <a:endParaRPr lang="zh-TW" altLang="en-US"/>
        </a:p>
      </dgm:t>
    </dgm:pt>
    <dgm:pt modelId="{972C5E28-2039-467F-AB26-702874FD2964}">
      <dgm:prSet phldrT="[文字]"/>
      <dgm:spPr/>
      <dgm:t>
        <a:bodyPr/>
        <a:lstStyle/>
        <a:p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刑</a:t>
          </a:r>
          <a:r>
            <a: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§135Ⅰ</a:t>
          </a:r>
          <a:r>
            <a: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：強制、具體、時間</a:t>
          </a:r>
          <a:endParaRPr lang="zh-TW" altLang="en-US" dirty="0"/>
        </a:p>
      </dgm:t>
    </dgm:pt>
    <dgm:pt modelId="{5EDFA10A-D64A-4F2C-9A09-E9A966763DDD}" type="parTrans" cxnId="{30C747B0-69BF-467E-B897-C402AC1C222C}">
      <dgm:prSet/>
      <dgm:spPr/>
      <dgm:t>
        <a:bodyPr/>
        <a:lstStyle/>
        <a:p>
          <a:endParaRPr lang="zh-TW" altLang="en-US"/>
        </a:p>
      </dgm:t>
    </dgm:pt>
    <dgm:pt modelId="{1D4AE8FD-6F64-47EB-AC58-A803B2AFDD7E}" type="sibTrans" cxnId="{30C747B0-69BF-467E-B897-C402AC1C222C}">
      <dgm:prSet/>
      <dgm:spPr/>
      <dgm:t>
        <a:bodyPr/>
        <a:lstStyle/>
        <a:p>
          <a:endParaRPr lang="zh-TW" altLang="en-US"/>
        </a:p>
      </dgm:t>
    </dgm:pt>
    <dgm:pt modelId="{E0249389-5D58-4DDD-8246-27E2B1BF0FEC}" type="pres">
      <dgm:prSet presAssocID="{4B2C11F9-5DBB-4FFE-8E5F-98E299789B1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51DD2C9B-260E-49D6-B785-F2DB2AB7D91E}" type="pres">
      <dgm:prSet presAssocID="{1A772F9B-E925-4018-97EE-6AFFC0F7453F}" presName="parentLin" presStyleCnt="0"/>
      <dgm:spPr/>
    </dgm:pt>
    <dgm:pt modelId="{FCA83F5B-967B-4D80-AB87-760E518D2288}" type="pres">
      <dgm:prSet presAssocID="{1A772F9B-E925-4018-97EE-6AFFC0F7453F}" presName="parentLeftMargin" presStyleLbl="node1" presStyleIdx="0" presStyleCnt="3"/>
      <dgm:spPr/>
      <dgm:t>
        <a:bodyPr/>
        <a:lstStyle/>
        <a:p>
          <a:endParaRPr lang="zh-TW" altLang="en-US"/>
        </a:p>
      </dgm:t>
    </dgm:pt>
    <dgm:pt modelId="{0D98687D-2B13-4A3C-825B-7941FA3AD9BA}" type="pres">
      <dgm:prSet presAssocID="{1A772F9B-E925-4018-97EE-6AFFC0F7453F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DA301C2-303A-4F24-9E46-37D46C6C5BFA}" type="pres">
      <dgm:prSet presAssocID="{1A772F9B-E925-4018-97EE-6AFFC0F7453F}" presName="negativeSpace" presStyleCnt="0"/>
      <dgm:spPr/>
    </dgm:pt>
    <dgm:pt modelId="{D42673BE-A8DB-486B-8A00-84DA4D032915}" type="pres">
      <dgm:prSet presAssocID="{1A772F9B-E925-4018-97EE-6AFFC0F7453F}" presName="childText" presStyleLbl="conFgAcc1" presStyleIdx="0" presStyleCnt="3">
        <dgm:presLayoutVars>
          <dgm:bulletEnabled val="1"/>
        </dgm:presLayoutVars>
      </dgm:prSet>
      <dgm:spPr/>
    </dgm:pt>
    <dgm:pt modelId="{8FF76B19-CFB6-41FC-B2C7-FFABC52376F5}" type="pres">
      <dgm:prSet presAssocID="{B8A36543-108E-4BB5-8B61-5EF030C8E2C8}" presName="spaceBetweenRectangles" presStyleCnt="0"/>
      <dgm:spPr/>
    </dgm:pt>
    <dgm:pt modelId="{CADC3CC9-95C9-4EC3-A0C1-4221F7CE0918}" type="pres">
      <dgm:prSet presAssocID="{FE72F072-31DC-45E5-A347-5EBF0C4FE0C8}" presName="parentLin" presStyleCnt="0"/>
      <dgm:spPr/>
    </dgm:pt>
    <dgm:pt modelId="{96810EC8-8E76-4378-8A7C-AB8DBCA0DE77}" type="pres">
      <dgm:prSet presAssocID="{FE72F072-31DC-45E5-A347-5EBF0C4FE0C8}" presName="parentLeftMargin" presStyleLbl="node1" presStyleIdx="0" presStyleCnt="3"/>
      <dgm:spPr/>
      <dgm:t>
        <a:bodyPr/>
        <a:lstStyle/>
        <a:p>
          <a:endParaRPr lang="zh-TW" altLang="en-US"/>
        </a:p>
      </dgm:t>
    </dgm:pt>
    <dgm:pt modelId="{929B67BD-BF22-4F1D-8552-79B35D0A1C6F}" type="pres">
      <dgm:prSet presAssocID="{FE72F072-31DC-45E5-A347-5EBF0C4FE0C8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2E6E57C-DA98-47B0-8AA1-920F938175BD}" type="pres">
      <dgm:prSet presAssocID="{FE72F072-31DC-45E5-A347-5EBF0C4FE0C8}" presName="negativeSpace" presStyleCnt="0"/>
      <dgm:spPr/>
    </dgm:pt>
    <dgm:pt modelId="{4C0D78D5-DC12-4291-8673-87FF08F58004}" type="pres">
      <dgm:prSet presAssocID="{FE72F072-31DC-45E5-A347-5EBF0C4FE0C8}" presName="childText" presStyleLbl="conFgAcc1" presStyleIdx="1" presStyleCnt="3">
        <dgm:presLayoutVars>
          <dgm:bulletEnabled val="1"/>
        </dgm:presLayoutVars>
      </dgm:prSet>
      <dgm:spPr/>
    </dgm:pt>
    <dgm:pt modelId="{3999E999-BCFB-4C95-A175-ED57C60E6C6F}" type="pres">
      <dgm:prSet presAssocID="{6461C941-0CA2-4CF2-9364-6C4F3A8DB7C8}" presName="spaceBetweenRectangles" presStyleCnt="0"/>
      <dgm:spPr/>
    </dgm:pt>
    <dgm:pt modelId="{83C17728-461F-42B7-9E69-BAB15776A3B0}" type="pres">
      <dgm:prSet presAssocID="{972C5E28-2039-467F-AB26-702874FD2964}" presName="parentLin" presStyleCnt="0"/>
      <dgm:spPr/>
    </dgm:pt>
    <dgm:pt modelId="{307500E5-2B21-4EFC-9577-8EAFFF224711}" type="pres">
      <dgm:prSet presAssocID="{972C5E28-2039-467F-AB26-702874FD2964}" presName="parentLeftMargin" presStyleLbl="node1" presStyleIdx="1" presStyleCnt="3"/>
      <dgm:spPr/>
      <dgm:t>
        <a:bodyPr/>
        <a:lstStyle/>
        <a:p>
          <a:endParaRPr lang="zh-TW" altLang="en-US"/>
        </a:p>
      </dgm:t>
    </dgm:pt>
    <dgm:pt modelId="{83289C26-BB6A-4FB5-A89E-0A2B426566D8}" type="pres">
      <dgm:prSet presAssocID="{972C5E28-2039-467F-AB26-702874FD2964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2C49366-C53D-48DE-B526-21EA526EC42D}" type="pres">
      <dgm:prSet presAssocID="{972C5E28-2039-467F-AB26-702874FD2964}" presName="negativeSpace" presStyleCnt="0"/>
      <dgm:spPr/>
    </dgm:pt>
    <dgm:pt modelId="{2069984E-5378-4530-8C7F-65F4760DC244}" type="pres">
      <dgm:prSet presAssocID="{972C5E28-2039-467F-AB26-702874FD2964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32A59E63-922D-4C09-9B4D-63D0E648FD2F}" srcId="{4B2C11F9-5DBB-4FFE-8E5F-98E299789B14}" destId="{FE72F072-31DC-45E5-A347-5EBF0C4FE0C8}" srcOrd="1" destOrd="0" parTransId="{C0889ABE-CE23-4E02-969A-7448E81F2B8C}" sibTransId="{6461C941-0CA2-4CF2-9364-6C4F3A8DB7C8}"/>
    <dgm:cxn modelId="{B6D16B40-89C4-48CF-A985-9A79F9802B29}" type="presOf" srcId="{FE72F072-31DC-45E5-A347-5EBF0C4FE0C8}" destId="{929B67BD-BF22-4F1D-8552-79B35D0A1C6F}" srcOrd="1" destOrd="0" presId="urn:microsoft.com/office/officeart/2005/8/layout/list1"/>
    <dgm:cxn modelId="{C536343B-0137-4C77-A698-160DABC47C8D}" type="presOf" srcId="{1A772F9B-E925-4018-97EE-6AFFC0F7453F}" destId="{0D98687D-2B13-4A3C-825B-7941FA3AD9BA}" srcOrd="1" destOrd="0" presId="urn:microsoft.com/office/officeart/2005/8/layout/list1"/>
    <dgm:cxn modelId="{30C747B0-69BF-467E-B897-C402AC1C222C}" srcId="{4B2C11F9-5DBB-4FFE-8E5F-98E299789B14}" destId="{972C5E28-2039-467F-AB26-702874FD2964}" srcOrd="2" destOrd="0" parTransId="{5EDFA10A-D64A-4F2C-9A09-E9A966763DDD}" sibTransId="{1D4AE8FD-6F64-47EB-AC58-A803B2AFDD7E}"/>
    <dgm:cxn modelId="{A3AAFEF6-A4E7-41CC-91C5-4CF06C2B78F9}" type="presOf" srcId="{FE72F072-31DC-45E5-A347-5EBF0C4FE0C8}" destId="{96810EC8-8E76-4378-8A7C-AB8DBCA0DE77}" srcOrd="0" destOrd="0" presId="urn:microsoft.com/office/officeart/2005/8/layout/list1"/>
    <dgm:cxn modelId="{5BA141E8-1807-4D63-8CFB-59C36D381F03}" type="presOf" srcId="{4B2C11F9-5DBB-4FFE-8E5F-98E299789B14}" destId="{E0249389-5D58-4DDD-8246-27E2B1BF0FEC}" srcOrd="0" destOrd="0" presId="urn:microsoft.com/office/officeart/2005/8/layout/list1"/>
    <dgm:cxn modelId="{D721D9C4-1C0E-41F4-B60B-F8397D264DB9}" type="presOf" srcId="{972C5E28-2039-467F-AB26-702874FD2964}" destId="{307500E5-2B21-4EFC-9577-8EAFFF224711}" srcOrd="0" destOrd="0" presId="urn:microsoft.com/office/officeart/2005/8/layout/list1"/>
    <dgm:cxn modelId="{9BCC7982-E3FC-4D72-890A-AEFF14D60D3A}" type="presOf" srcId="{1A772F9B-E925-4018-97EE-6AFFC0F7453F}" destId="{FCA83F5B-967B-4D80-AB87-760E518D2288}" srcOrd="0" destOrd="0" presId="urn:microsoft.com/office/officeart/2005/8/layout/list1"/>
    <dgm:cxn modelId="{8D206D52-422C-4D04-AF00-0DAA37103891}" srcId="{4B2C11F9-5DBB-4FFE-8E5F-98E299789B14}" destId="{1A772F9B-E925-4018-97EE-6AFFC0F7453F}" srcOrd="0" destOrd="0" parTransId="{43073834-F808-47C2-9F4C-C46DACF00ACA}" sibTransId="{B8A36543-108E-4BB5-8B61-5EF030C8E2C8}"/>
    <dgm:cxn modelId="{6AA2C46B-4ED2-4C8A-B45A-D5F51D7C19AC}" type="presOf" srcId="{972C5E28-2039-467F-AB26-702874FD2964}" destId="{83289C26-BB6A-4FB5-A89E-0A2B426566D8}" srcOrd="1" destOrd="0" presId="urn:microsoft.com/office/officeart/2005/8/layout/list1"/>
    <dgm:cxn modelId="{61D35669-4F22-4D97-BD31-3AEB3E0AA0E2}" type="presParOf" srcId="{E0249389-5D58-4DDD-8246-27E2B1BF0FEC}" destId="{51DD2C9B-260E-49D6-B785-F2DB2AB7D91E}" srcOrd="0" destOrd="0" presId="urn:microsoft.com/office/officeart/2005/8/layout/list1"/>
    <dgm:cxn modelId="{D53AFB31-E2F0-48EF-ACB3-D8D54284A128}" type="presParOf" srcId="{51DD2C9B-260E-49D6-B785-F2DB2AB7D91E}" destId="{FCA83F5B-967B-4D80-AB87-760E518D2288}" srcOrd="0" destOrd="0" presId="urn:microsoft.com/office/officeart/2005/8/layout/list1"/>
    <dgm:cxn modelId="{DEE3EC18-26D6-4674-B66C-4DD07A99CE20}" type="presParOf" srcId="{51DD2C9B-260E-49D6-B785-F2DB2AB7D91E}" destId="{0D98687D-2B13-4A3C-825B-7941FA3AD9BA}" srcOrd="1" destOrd="0" presId="urn:microsoft.com/office/officeart/2005/8/layout/list1"/>
    <dgm:cxn modelId="{ADDC8DED-72B4-4B2F-94D6-CCC227E20D30}" type="presParOf" srcId="{E0249389-5D58-4DDD-8246-27E2B1BF0FEC}" destId="{ADA301C2-303A-4F24-9E46-37D46C6C5BFA}" srcOrd="1" destOrd="0" presId="urn:microsoft.com/office/officeart/2005/8/layout/list1"/>
    <dgm:cxn modelId="{8C5F8D19-BCA2-410A-B710-6259122CAE70}" type="presParOf" srcId="{E0249389-5D58-4DDD-8246-27E2B1BF0FEC}" destId="{D42673BE-A8DB-486B-8A00-84DA4D032915}" srcOrd="2" destOrd="0" presId="urn:microsoft.com/office/officeart/2005/8/layout/list1"/>
    <dgm:cxn modelId="{D580B1D5-F88A-49EF-A90D-7154564515F3}" type="presParOf" srcId="{E0249389-5D58-4DDD-8246-27E2B1BF0FEC}" destId="{8FF76B19-CFB6-41FC-B2C7-FFABC52376F5}" srcOrd="3" destOrd="0" presId="urn:microsoft.com/office/officeart/2005/8/layout/list1"/>
    <dgm:cxn modelId="{0FB25AB0-760E-4D7E-AFE1-D56779B95EA3}" type="presParOf" srcId="{E0249389-5D58-4DDD-8246-27E2B1BF0FEC}" destId="{CADC3CC9-95C9-4EC3-A0C1-4221F7CE0918}" srcOrd="4" destOrd="0" presId="urn:microsoft.com/office/officeart/2005/8/layout/list1"/>
    <dgm:cxn modelId="{FB7F6B2B-32A5-4CC9-A095-01C309CEAB26}" type="presParOf" srcId="{CADC3CC9-95C9-4EC3-A0C1-4221F7CE0918}" destId="{96810EC8-8E76-4378-8A7C-AB8DBCA0DE77}" srcOrd="0" destOrd="0" presId="urn:microsoft.com/office/officeart/2005/8/layout/list1"/>
    <dgm:cxn modelId="{453ED510-3E0F-4E71-AA63-C1254D8C2525}" type="presParOf" srcId="{CADC3CC9-95C9-4EC3-A0C1-4221F7CE0918}" destId="{929B67BD-BF22-4F1D-8552-79B35D0A1C6F}" srcOrd="1" destOrd="0" presId="urn:microsoft.com/office/officeart/2005/8/layout/list1"/>
    <dgm:cxn modelId="{0B0A03B2-8512-4894-B593-47B3FEAD9264}" type="presParOf" srcId="{E0249389-5D58-4DDD-8246-27E2B1BF0FEC}" destId="{E2E6E57C-DA98-47B0-8AA1-920F938175BD}" srcOrd="5" destOrd="0" presId="urn:microsoft.com/office/officeart/2005/8/layout/list1"/>
    <dgm:cxn modelId="{673D1D5E-33FB-4C79-A4AF-41981750D84F}" type="presParOf" srcId="{E0249389-5D58-4DDD-8246-27E2B1BF0FEC}" destId="{4C0D78D5-DC12-4291-8673-87FF08F58004}" srcOrd="6" destOrd="0" presId="urn:microsoft.com/office/officeart/2005/8/layout/list1"/>
    <dgm:cxn modelId="{BB351B6C-F4A9-4958-BC0E-D2A7D80FD6AD}" type="presParOf" srcId="{E0249389-5D58-4DDD-8246-27E2B1BF0FEC}" destId="{3999E999-BCFB-4C95-A175-ED57C60E6C6F}" srcOrd="7" destOrd="0" presId="urn:microsoft.com/office/officeart/2005/8/layout/list1"/>
    <dgm:cxn modelId="{4A148008-51C3-4E66-A8CF-DB3854D62F03}" type="presParOf" srcId="{E0249389-5D58-4DDD-8246-27E2B1BF0FEC}" destId="{83C17728-461F-42B7-9E69-BAB15776A3B0}" srcOrd="8" destOrd="0" presId="urn:microsoft.com/office/officeart/2005/8/layout/list1"/>
    <dgm:cxn modelId="{68F7186F-6F7F-48A8-B09E-9ABCB8FD13C2}" type="presParOf" srcId="{83C17728-461F-42B7-9E69-BAB15776A3B0}" destId="{307500E5-2B21-4EFC-9577-8EAFFF224711}" srcOrd="0" destOrd="0" presId="urn:microsoft.com/office/officeart/2005/8/layout/list1"/>
    <dgm:cxn modelId="{C31339D4-DD61-4A1F-91DD-2FEB128A9ED6}" type="presParOf" srcId="{83C17728-461F-42B7-9E69-BAB15776A3B0}" destId="{83289C26-BB6A-4FB5-A89E-0A2B426566D8}" srcOrd="1" destOrd="0" presId="urn:microsoft.com/office/officeart/2005/8/layout/list1"/>
    <dgm:cxn modelId="{BFB6EAB3-7B47-482E-BD3B-83AA7AC3004B}" type="presParOf" srcId="{E0249389-5D58-4DDD-8246-27E2B1BF0FEC}" destId="{C2C49366-C53D-48DE-B526-21EA526EC42D}" srcOrd="9" destOrd="0" presId="urn:microsoft.com/office/officeart/2005/8/layout/list1"/>
    <dgm:cxn modelId="{05A2097F-9901-4F23-BFD1-CF1301932264}" type="presParOf" srcId="{E0249389-5D58-4DDD-8246-27E2B1BF0FEC}" destId="{2069984E-5378-4530-8C7F-65F4760DC244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D97E0B3-D0B7-4CE4-BE44-E6405C8E1E25}" type="doc">
      <dgm:prSet loTypeId="urn:microsoft.com/office/officeart/2005/8/layout/chevron2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54943AF6-793D-445A-A1E4-5E3A6D574681}">
      <dgm:prSet phldrT="[文字]"/>
      <dgm:spPr/>
      <dgm:t>
        <a:bodyPr/>
        <a:lstStyle/>
        <a:p>
          <a:r>
            <a:rPr lang="zh-TW" altLang="en-US" dirty="0" smtClean="0"/>
            <a:t>強制</a:t>
          </a:r>
          <a:endParaRPr lang="zh-TW" altLang="en-US" dirty="0"/>
        </a:p>
      </dgm:t>
    </dgm:pt>
    <dgm:pt modelId="{8F29853D-6471-4F50-8624-5384CF96410E}" type="parTrans" cxnId="{F8DF8301-74EA-40DF-A207-51E641A010CA}">
      <dgm:prSet/>
      <dgm:spPr/>
      <dgm:t>
        <a:bodyPr/>
        <a:lstStyle/>
        <a:p>
          <a:endParaRPr lang="zh-TW" altLang="en-US"/>
        </a:p>
      </dgm:t>
    </dgm:pt>
    <dgm:pt modelId="{1311AAC3-A27B-4251-8B2B-98F693249B7E}" type="sibTrans" cxnId="{F8DF8301-74EA-40DF-A207-51E641A010CA}">
      <dgm:prSet/>
      <dgm:spPr/>
      <dgm:t>
        <a:bodyPr/>
        <a:lstStyle/>
        <a:p>
          <a:endParaRPr lang="zh-TW" altLang="en-US"/>
        </a:p>
      </dgm:t>
    </dgm:pt>
    <dgm:pt modelId="{79C9C80A-8464-49E9-A983-4052B935A35E}">
      <dgm:prSet phldrT="[文字]"/>
      <dgm:spPr/>
      <dgm:t>
        <a:bodyPr/>
        <a:lstStyle/>
        <a:p>
          <a:r>
            <a:rPr lang="zh-TW" altLang="en-US" dirty="0" smtClean="0"/>
            <a:t>限於國家行使強制力的國家高權</a:t>
          </a:r>
          <a:endParaRPr lang="zh-TW" altLang="en-US" dirty="0"/>
        </a:p>
      </dgm:t>
    </dgm:pt>
    <dgm:pt modelId="{22660EA3-F6EE-4CA1-BFA4-8B5AA84AF593}" type="parTrans" cxnId="{15B3477E-D58C-450D-8832-FE008224463F}">
      <dgm:prSet/>
      <dgm:spPr/>
      <dgm:t>
        <a:bodyPr/>
        <a:lstStyle/>
        <a:p>
          <a:endParaRPr lang="zh-TW" altLang="en-US"/>
        </a:p>
      </dgm:t>
    </dgm:pt>
    <dgm:pt modelId="{4079B21E-7D1C-4C6A-AEAF-B248D52E68E8}" type="sibTrans" cxnId="{15B3477E-D58C-450D-8832-FE008224463F}">
      <dgm:prSet/>
      <dgm:spPr/>
      <dgm:t>
        <a:bodyPr/>
        <a:lstStyle/>
        <a:p>
          <a:endParaRPr lang="zh-TW" altLang="en-US"/>
        </a:p>
      </dgm:t>
    </dgm:pt>
    <dgm:pt modelId="{84A8A570-BDD1-41F5-895C-162F7FCBCF3F}">
      <dgm:prSet phldrT="[文字]"/>
      <dgm:spPr/>
      <dgm:t>
        <a:bodyPr/>
        <a:lstStyle/>
        <a:p>
          <a:r>
            <a:rPr lang="zh-TW" altLang="en-US" dirty="0" smtClean="0"/>
            <a:t>基於公務順利進行與人身安全的考量</a:t>
          </a:r>
          <a:endParaRPr lang="zh-TW" altLang="en-US" dirty="0"/>
        </a:p>
      </dgm:t>
    </dgm:pt>
    <dgm:pt modelId="{5CE6F9FD-8BFF-4334-BBC2-CDAF2E009C5B}" type="parTrans" cxnId="{77716029-5E4A-4506-BCF5-B8A70B5E8D2C}">
      <dgm:prSet/>
      <dgm:spPr/>
      <dgm:t>
        <a:bodyPr/>
        <a:lstStyle/>
        <a:p>
          <a:endParaRPr lang="zh-TW" altLang="en-US"/>
        </a:p>
      </dgm:t>
    </dgm:pt>
    <dgm:pt modelId="{AF0FC5E7-5B31-456F-8FA4-6F224E17FBF4}" type="sibTrans" cxnId="{77716029-5E4A-4506-BCF5-B8A70B5E8D2C}">
      <dgm:prSet/>
      <dgm:spPr/>
      <dgm:t>
        <a:bodyPr/>
        <a:lstStyle/>
        <a:p>
          <a:endParaRPr lang="zh-TW" altLang="en-US"/>
        </a:p>
      </dgm:t>
    </dgm:pt>
    <dgm:pt modelId="{E5D95BC0-B645-4CAE-975E-F34B78F2CEBB}">
      <dgm:prSet phldrT="[文字]"/>
      <dgm:spPr/>
      <dgm:t>
        <a:bodyPr/>
        <a:lstStyle/>
        <a:p>
          <a:r>
            <a:rPr lang="zh-TW" altLang="en-US" dirty="0" smtClean="0"/>
            <a:t>具體</a:t>
          </a:r>
          <a:endParaRPr lang="zh-TW" altLang="en-US" dirty="0"/>
        </a:p>
      </dgm:t>
    </dgm:pt>
    <dgm:pt modelId="{8A25EE1D-6653-4929-9EE3-B3D3E1FE0049}" type="parTrans" cxnId="{4123B686-D1B9-4BC7-9412-94DE34B3F605}">
      <dgm:prSet/>
      <dgm:spPr/>
      <dgm:t>
        <a:bodyPr/>
        <a:lstStyle/>
        <a:p>
          <a:endParaRPr lang="zh-TW" altLang="en-US"/>
        </a:p>
      </dgm:t>
    </dgm:pt>
    <dgm:pt modelId="{58ED3566-0008-4B8C-80BE-3F09AB9E54A5}" type="sibTrans" cxnId="{4123B686-D1B9-4BC7-9412-94DE34B3F605}">
      <dgm:prSet/>
      <dgm:spPr/>
      <dgm:t>
        <a:bodyPr/>
        <a:lstStyle/>
        <a:p>
          <a:endParaRPr lang="zh-TW" altLang="en-US"/>
        </a:p>
      </dgm:t>
    </dgm:pt>
    <dgm:pt modelId="{CD61CA9F-DF72-4C10-871E-E5A07319F4A5}">
      <dgm:prSet phldrT="[文字]"/>
      <dgm:spPr/>
      <dgm:t>
        <a:bodyPr/>
        <a:lstStyle/>
        <a:p>
          <a:r>
            <a:rPr lang="zh-TW" altLang="en-US" dirty="0" smtClean="0"/>
            <a:t>限於：「具體」公權力的實施</a:t>
          </a:r>
          <a:endParaRPr lang="zh-TW" altLang="en-US" dirty="0"/>
        </a:p>
      </dgm:t>
    </dgm:pt>
    <dgm:pt modelId="{0113897B-2501-4001-811C-8A8697F5025D}" type="parTrans" cxnId="{454628D3-8083-49D3-9286-8C833A168984}">
      <dgm:prSet/>
      <dgm:spPr/>
      <dgm:t>
        <a:bodyPr/>
        <a:lstStyle/>
        <a:p>
          <a:endParaRPr lang="zh-TW" altLang="en-US"/>
        </a:p>
      </dgm:t>
    </dgm:pt>
    <dgm:pt modelId="{9A1C0F09-852B-4068-8D0F-8392FB4E047F}" type="sibTrans" cxnId="{454628D3-8083-49D3-9286-8C833A168984}">
      <dgm:prSet/>
      <dgm:spPr/>
      <dgm:t>
        <a:bodyPr/>
        <a:lstStyle/>
        <a:p>
          <a:endParaRPr lang="zh-TW" altLang="en-US"/>
        </a:p>
      </dgm:t>
    </dgm:pt>
    <dgm:pt modelId="{932CD5BB-91EA-4033-BE21-5254DAD387B8}">
      <dgm:prSet phldrT="[文字]"/>
      <dgm:spPr/>
      <dgm:t>
        <a:bodyPr/>
        <a:lstStyle/>
        <a:p>
          <a:r>
            <a:rPr lang="zh-TW" altLang="en-US" dirty="0" smtClean="0"/>
            <a:t>抽象性的公務，不符合。</a:t>
          </a:r>
          <a:r>
            <a:rPr lang="en-US" altLang="zh-TW" dirty="0" smtClean="0"/>
            <a:t>EX</a:t>
          </a:r>
          <a:r>
            <a:rPr lang="zh-TW" altLang="en-US" dirty="0" smtClean="0"/>
            <a:t>：警察巡邏</a:t>
          </a:r>
          <a:endParaRPr lang="zh-TW" altLang="en-US" dirty="0"/>
        </a:p>
      </dgm:t>
    </dgm:pt>
    <dgm:pt modelId="{33479D7D-76E4-4BBF-A592-7D2C7C9B8520}" type="parTrans" cxnId="{F2928D07-708A-4028-B5E4-F502AE3AF3F3}">
      <dgm:prSet/>
      <dgm:spPr/>
      <dgm:t>
        <a:bodyPr/>
        <a:lstStyle/>
        <a:p>
          <a:endParaRPr lang="zh-TW" altLang="en-US"/>
        </a:p>
      </dgm:t>
    </dgm:pt>
    <dgm:pt modelId="{D6E174F6-C566-4B0A-87C4-3F50951BE58E}" type="sibTrans" cxnId="{F2928D07-708A-4028-B5E4-F502AE3AF3F3}">
      <dgm:prSet/>
      <dgm:spPr/>
      <dgm:t>
        <a:bodyPr/>
        <a:lstStyle/>
        <a:p>
          <a:endParaRPr lang="zh-TW" altLang="en-US"/>
        </a:p>
      </dgm:t>
    </dgm:pt>
    <dgm:pt modelId="{D95F0C1F-7FE1-4D60-8946-EC2C34813C14}">
      <dgm:prSet phldrT="[文字]"/>
      <dgm:spPr/>
      <dgm:t>
        <a:bodyPr/>
        <a:lstStyle/>
        <a:p>
          <a:r>
            <a:rPr lang="zh-TW" altLang="en-US" dirty="0" smtClean="0"/>
            <a:t>時間</a:t>
          </a:r>
          <a:endParaRPr lang="zh-TW" altLang="en-US" dirty="0"/>
        </a:p>
      </dgm:t>
    </dgm:pt>
    <dgm:pt modelId="{33490AB3-2C18-4141-9EDE-EE22C072320D}" type="parTrans" cxnId="{9400599E-DA6A-47E6-8DC5-82DDB0AF2F3D}">
      <dgm:prSet/>
      <dgm:spPr/>
      <dgm:t>
        <a:bodyPr/>
        <a:lstStyle/>
        <a:p>
          <a:endParaRPr lang="zh-TW" altLang="en-US"/>
        </a:p>
      </dgm:t>
    </dgm:pt>
    <dgm:pt modelId="{C4445033-2E6A-404F-A18C-26A307E6036F}" type="sibTrans" cxnId="{9400599E-DA6A-47E6-8DC5-82DDB0AF2F3D}">
      <dgm:prSet/>
      <dgm:spPr/>
      <dgm:t>
        <a:bodyPr/>
        <a:lstStyle/>
        <a:p>
          <a:endParaRPr lang="zh-TW" altLang="en-US"/>
        </a:p>
      </dgm:t>
    </dgm:pt>
    <dgm:pt modelId="{1BC13F24-AF84-4D2C-A8B9-0EC4B429BE45}">
      <dgm:prSet phldrT="[文字]"/>
      <dgm:spPr/>
      <dgm:t>
        <a:bodyPr/>
        <a:lstStyle/>
        <a:p>
          <a:r>
            <a:rPr lang="zh-TW" altLang="en-US" dirty="0" smtClean="0"/>
            <a:t>公務執行的開始，尚未結束，才有成罪的可能</a:t>
          </a:r>
          <a:endParaRPr lang="zh-TW" altLang="en-US" dirty="0"/>
        </a:p>
      </dgm:t>
    </dgm:pt>
    <dgm:pt modelId="{134CCA99-7484-454D-8B76-54B4E7BD39C1}" type="parTrans" cxnId="{601AD854-49C9-4C24-B3C1-FCD073570DC8}">
      <dgm:prSet/>
      <dgm:spPr/>
      <dgm:t>
        <a:bodyPr/>
        <a:lstStyle/>
        <a:p>
          <a:endParaRPr lang="zh-TW" altLang="en-US"/>
        </a:p>
      </dgm:t>
    </dgm:pt>
    <dgm:pt modelId="{D4E8C502-5446-45A0-A23D-165862A817F5}" type="sibTrans" cxnId="{601AD854-49C9-4C24-B3C1-FCD073570DC8}">
      <dgm:prSet/>
      <dgm:spPr/>
      <dgm:t>
        <a:bodyPr/>
        <a:lstStyle/>
        <a:p>
          <a:endParaRPr lang="zh-TW" altLang="en-US"/>
        </a:p>
      </dgm:t>
    </dgm:pt>
    <dgm:pt modelId="{CCE67DA5-9D77-450B-A07F-8265F747466B}">
      <dgm:prSet phldrT="[文字]"/>
      <dgm:spPr/>
      <dgm:t>
        <a:bodyPr/>
        <a:lstStyle/>
        <a:p>
          <a:r>
            <a:rPr lang="zh-TW" altLang="en-US" dirty="0" smtClean="0"/>
            <a:t>一旦職務執行完畢，無法成罪</a:t>
          </a:r>
          <a:endParaRPr lang="zh-TW" altLang="en-US" dirty="0"/>
        </a:p>
      </dgm:t>
    </dgm:pt>
    <dgm:pt modelId="{BB8B7813-EA48-4FD8-B326-2F5248226B17}" type="parTrans" cxnId="{D8AF9367-C380-4676-A964-D4966FBCB8F5}">
      <dgm:prSet/>
      <dgm:spPr/>
      <dgm:t>
        <a:bodyPr/>
        <a:lstStyle/>
        <a:p>
          <a:endParaRPr lang="zh-TW" altLang="en-US"/>
        </a:p>
      </dgm:t>
    </dgm:pt>
    <dgm:pt modelId="{EE1E5429-ACE1-48BA-808E-38A02ACD08DA}" type="sibTrans" cxnId="{D8AF9367-C380-4676-A964-D4966FBCB8F5}">
      <dgm:prSet/>
      <dgm:spPr/>
      <dgm:t>
        <a:bodyPr/>
        <a:lstStyle/>
        <a:p>
          <a:endParaRPr lang="zh-TW" altLang="en-US"/>
        </a:p>
      </dgm:t>
    </dgm:pt>
    <dgm:pt modelId="{E5263EA6-0EAE-498A-9222-87AA4B5576ED}" type="pres">
      <dgm:prSet presAssocID="{0D97E0B3-D0B7-4CE4-BE44-E6405C8E1E25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C99B50F-4A91-438D-B9BE-92A0CD1C3960}" type="pres">
      <dgm:prSet presAssocID="{54943AF6-793D-445A-A1E4-5E3A6D574681}" presName="composite" presStyleCnt="0"/>
      <dgm:spPr/>
    </dgm:pt>
    <dgm:pt modelId="{2C2FB789-7704-4199-AEF4-FC506D095BF5}" type="pres">
      <dgm:prSet presAssocID="{54943AF6-793D-445A-A1E4-5E3A6D574681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61D5271-A4E9-49B6-8893-6D519A091847}" type="pres">
      <dgm:prSet presAssocID="{54943AF6-793D-445A-A1E4-5E3A6D574681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0556961-DA9F-4543-8588-D94D4977C43A}" type="pres">
      <dgm:prSet presAssocID="{1311AAC3-A27B-4251-8B2B-98F693249B7E}" presName="sp" presStyleCnt="0"/>
      <dgm:spPr/>
    </dgm:pt>
    <dgm:pt modelId="{CB4894AB-0EFC-46F0-B102-F6BC4277BFD2}" type="pres">
      <dgm:prSet presAssocID="{E5D95BC0-B645-4CAE-975E-F34B78F2CEBB}" presName="composite" presStyleCnt="0"/>
      <dgm:spPr/>
    </dgm:pt>
    <dgm:pt modelId="{79FCA7D9-BFC1-4771-8D33-09CCD1D5AB2D}" type="pres">
      <dgm:prSet presAssocID="{E5D95BC0-B645-4CAE-975E-F34B78F2CEBB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45916F7-51BE-4EA4-B6B5-F76FA053519A}" type="pres">
      <dgm:prSet presAssocID="{E5D95BC0-B645-4CAE-975E-F34B78F2CEBB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0366B81-C957-4C50-9B16-11EF2F4657C2}" type="pres">
      <dgm:prSet presAssocID="{58ED3566-0008-4B8C-80BE-3F09AB9E54A5}" presName="sp" presStyleCnt="0"/>
      <dgm:spPr/>
    </dgm:pt>
    <dgm:pt modelId="{F02354BB-924D-40E9-88B1-E346ABEA7BBA}" type="pres">
      <dgm:prSet presAssocID="{D95F0C1F-7FE1-4D60-8946-EC2C34813C14}" presName="composite" presStyleCnt="0"/>
      <dgm:spPr/>
    </dgm:pt>
    <dgm:pt modelId="{5C0D5281-F5FB-418D-8DCF-AFC50D96F109}" type="pres">
      <dgm:prSet presAssocID="{D95F0C1F-7FE1-4D60-8946-EC2C34813C14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F8CEDC0-7F0D-4188-B498-86EDC911F404}" type="pres">
      <dgm:prSet presAssocID="{D95F0C1F-7FE1-4D60-8946-EC2C34813C14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9400599E-DA6A-47E6-8DC5-82DDB0AF2F3D}" srcId="{0D97E0B3-D0B7-4CE4-BE44-E6405C8E1E25}" destId="{D95F0C1F-7FE1-4D60-8946-EC2C34813C14}" srcOrd="2" destOrd="0" parTransId="{33490AB3-2C18-4141-9EDE-EE22C072320D}" sibTransId="{C4445033-2E6A-404F-A18C-26A307E6036F}"/>
    <dgm:cxn modelId="{499A51AF-4E92-4B95-B16C-04ECAE2C323D}" type="presOf" srcId="{79C9C80A-8464-49E9-A983-4052B935A35E}" destId="{F61D5271-A4E9-49B6-8893-6D519A091847}" srcOrd="0" destOrd="0" presId="urn:microsoft.com/office/officeart/2005/8/layout/chevron2"/>
    <dgm:cxn modelId="{5527FC58-B778-435B-B35A-0C0B43830AA0}" type="presOf" srcId="{D95F0C1F-7FE1-4D60-8946-EC2C34813C14}" destId="{5C0D5281-F5FB-418D-8DCF-AFC50D96F109}" srcOrd="0" destOrd="0" presId="urn:microsoft.com/office/officeart/2005/8/layout/chevron2"/>
    <dgm:cxn modelId="{F2928D07-708A-4028-B5E4-F502AE3AF3F3}" srcId="{E5D95BC0-B645-4CAE-975E-F34B78F2CEBB}" destId="{932CD5BB-91EA-4033-BE21-5254DAD387B8}" srcOrd="1" destOrd="0" parTransId="{33479D7D-76E4-4BBF-A592-7D2C7C9B8520}" sibTransId="{D6E174F6-C566-4B0A-87C4-3F50951BE58E}"/>
    <dgm:cxn modelId="{438F5A17-20C1-4FB3-8BC0-F1B8E52152F2}" type="presOf" srcId="{54943AF6-793D-445A-A1E4-5E3A6D574681}" destId="{2C2FB789-7704-4199-AEF4-FC506D095BF5}" srcOrd="0" destOrd="0" presId="urn:microsoft.com/office/officeart/2005/8/layout/chevron2"/>
    <dgm:cxn modelId="{7B88816B-48A2-4CCD-94E5-FFF92BDD5288}" type="presOf" srcId="{1BC13F24-AF84-4D2C-A8B9-0EC4B429BE45}" destId="{6F8CEDC0-7F0D-4188-B498-86EDC911F404}" srcOrd="0" destOrd="0" presId="urn:microsoft.com/office/officeart/2005/8/layout/chevron2"/>
    <dgm:cxn modelId="{15B3477E-D58C-450D-8832-FE008224463F}" srcId="{54943AF6-793D-445A-A1E4-5E3A6D574681}" destId="{79C9C80A-8464-49E9-A983-4052B935A35E}" srcOrd="0" destOrd="0" parTransId="{22660EA3-F6EE-4CA1-BFA4-8B5AA84AF593}" sibTransId="{4079B21E-7D1C-4C6A-AEAF-B248D52E68E8}"/>
    <dgm:cxn modelId="{AEEAB1B8-F1C9-45A0-B95F-B3BE54B0AC52}" type="presOf" srcId="{0D97E0B3-D0B7-4CE4-BE44-E6405C8E1E25}" destId="{E5263EA6-0EAE-498A-9222-87AA4B5576ED}" srcOrd="0" destOrd="0" presId="urn:microsoft.com/office/officeart/2005/8/layout/chevron2"/>
    <dgm:cxn modelId="{601AD854-49C9-4C24-B3C1-FCD073570DC8}" srcId="{D95F0C1F-7FE1-4D60-8946-EC2C34813C14}" destId="{1BC13F24-AF84-4D2C-A8B9-0EC4B429BE45}" srcOrd="0" destOrd="0" parTransId="{134CCA99-7484-454D-8B76-54B4E7BD39C1}" sibTransId="{D4E8C502-5446-45A0-A23D-165862A817F5}"/>
    <dgm:cxn modelId="{F8DF8301-74EA-40DF-A207-51E641A010CA}" srcId="{0D97E0B3-D0B7-4CE4-BE44-E6405C8E1E25}" destId="{54943AF6-793D-445A-A1E4-5E3A6D574681}" srcOrd="0" destOrd="0" parTransId="{8F29853D-6471-4F50-8624-5384CF96410E}" sibTransId="{1311AAC3-A27B-4251-8B2B-98F693249B7E}"/>
    <dgm:cxn modelId="{957FB0C7-273A-4CB4-896A-C004821A3AC5}" type="presOf" srcId="{CCE67DA5-9D77-450B-A07F-8265F747466B}" destId="{6F8CEDC0-7F0D-4188-B498-86EDC911F404}" srcOrd="0" destOrd="1" presId="urn:microsoft.com/office/officeart/2005/8/layout/chevron2"/>
    <dgm:cxn modelId="{F9C3E669-C89C-4DD3-8B14-56E938B3B236}" type="presOf" srcId="{E5D95BC0-B645-4CAE-975E-F34B78F2CEBB}" destId="{79FCA7D9-BFC1-4771-8D33-09CCD1D5AB2D}" srcOrd="0" destOrd="0" presId="urn:microsoft.com/office/officeart/2005/8/layout/chevron2"/>
    <dgm:cxn modelId="{D8AF9367-C380-4676-A964-D4966FBCB8F5}" srcId="{D95F0C1F-7FE1-4D60-8946-EC2C34813C14}" destId="{CCE67DA5-9D77-450B-A07F-8265F747466B}" srcOrd="1" destOrd="0" parTransId="{BB8B7813-EA48-4FD8-B326-2F5248226B17}" sibTransId="{EE1E5429-ACE1-48BA-808E-38A02ACD08DA}"/>
    <dgm:cxn modelId="{454628D3-8083-49D3-9286-8C833A168984}" srcId="{E5D95BC0-B645-4CAE-975E-F34B78F2CEBB}" destId="{CD61CA9F-DF72-4C10-871E-E5A07319F4A5}" srcOrd="0" destOrd="0" parTransId="{0113897B-2501-4001-811C-8A8697F5025D}" sibTransId="{9A1C0F09-852B-4068-8D0F-8392FB4E047F}"/>
    <dgm:cxn modelId="{2139EE74-20C2-4C94-A6CA-FA7D703E1D4A}" type="presOf" srcId="{932CD5BB-91EA-4033-BE21-5254DAD387B8}" destId="{B45916F7-51BE-4EA4-B6B5-F76FA053519A}" srcOrd="0" destOrd="1" presId="urn:microsoft.com/office/officeart/2005/8/layout/chevron2"/>
    <dgm:cxn modelId="{4123B686-D1B9-4BC7-9412-94DE34B3F605}" srcId="{0D97E0B3-D0B7-4CE4-BE44-E6405C8E1E25}" destId="{E5D95BC0-B645-4CAE-975E-F34B78F2CEBB}" srcOrd="1" destOrd="0" parTransId="{8A25EE1D-6653-4929-9EE3-B3D3E1FE0049}" sibTransId="{58ED3566-0008-4B8C-80BE-3F09AB9E54A5}"/>
    <dgm:cxn modelId="{77716029-5E4A-4506-BCF5-B8A70B5E8D2C}" srcId="{54943AF6-793D-445A-A1E4-5E3A6D574681}" destId="{84A8A570-BDD1-41F5-895C-162F7FCBCF3F}" srcOrd="1" destOrd="0" parTransId="{5CE6F9FD-8BFF-4334-BBC2-CDAF2E009C5B}" sibTransId="{AF0FC5E7-5B31-456F-8FA4-6F224E17FBF4}"/>
    <dgm:cxn modelId="{09858365-1D33-4D00-83A7-B50A30BE091A}" type="presOf" srcId="{CD61CA9F-DF72-4C10-871E-E5A07319F4A5}" destId="{B45916F7-51BE-4EA4-B6B5-F76FA053519A}" srcOrd="0" destOrd="0" presId="urn:microsoft.com/office/officeart/2005/8/layout/chevron2"/>
    <dgm:cxn modelId="{D7C2BDF6-4E1A-4F5D-89D6-9919C6B59288}" type="presOf" srcId="{84A8A570-BDD1-41F5-895C-162F7FCBCF3F}" destId="{F61D5271-A4E9-49B6-8893-6D519A091847}" srcOrd="0" destOrd="1" presId="urn:microsoft.com/office/officeart/2005/8/layout/chevron2"/>
    <dgm:cxn modelId="{B36F08C1-5A9D-4463-A0D7-D0454BCCC9ED}" type="presParOf" srcId="{E5263EA6-0EAE-498A-9222-87AA4B5576ED}" destId="{AC99B50F-4A91-438D-B9BE-92A0CD1C3960}" srcOrd="0" destOrd="0" presId="urn:microsoft.com/office/officeart/2005/8/layout/chevron2"/>
    <dgm:cxn modelId="{B13E59B9-259D-43FE-8703-3C46CB3A1D7F}" type="presParOf" srcId="{AC99B50F-4A91-438D-B9BE-92A0CD1C3960}" destId="{2C2FB789-7704-4199-AEF4-FC506D095BF5}" srcOrd="0" destOrd="0" presId="urn:microsoft.com/office/officeart/2005/8/layout/chevron2"/>
    <dgm:cxn modelId="{7555CB57-E5B4-40AB-BEE7-9B922A4A66EE}" type="presParOf" srcId="{AC99B50F-4A91-438D-B9BE-92A0CD1C3960}" destId="{F61D5271-A4E9-49B6-8893-6D519A091847}" srcOrd="1" destOrd="0" presId="urn:microsoft.com/office/officeart/2005/8/layout/chevron2"/>
    <dgm:cxn modelId="{D8236D79-72EE-47B2-A060-F5D16D982E28}" type="presParOf" srcId="{E5263EA6-0EAE-498A-9222-87AA4B5576ED}" destId="{50556961-DA9F-4543-8588-D94D4977C43A}" srcOrd="1" destOrd="0" presId="urn:microsoft.com/office/officeart/2005/8/layout/chevron2"/>
    <dgm:cxn modelId="{EAA2761A-B95C-481A-A752-A40533E31560}" type="presParOf" srcId="{E5263EA6-0EAE-498A-9222-87AA4B5576ED}" destId="{CB4894AB-0EFC-46F0-B102-F6BC4277BFD2}" srcOrd="2" destOrd="0" presId="urn:microsoft.com/office/officeart/2005/8/layout/chevron2"/>
    <dgm:cxn modelId="{61FBA33F-A9AA-4D85-B263-11FD0A1B4D70}" type="presParOf" srcId="{CB4894AB-0EFC-46F0-B102-F6BC4277BFD2}" destId="{79FCA7D9-BFC1-4771-8D33-09CCD1D5AB2D}" srcOrd="0" destOrd="0" presId="urn:microsoft.com/office/officeart/2005/8/layout/chevron2"/>
    <dgm:cxn modelId="{71436DB4-FBC6-4DD6-847C-D4BC6AE0714F}" type="presParOf" srcId="{CB4894AB-0EFC-46F0-B102-F6BC4277BFD2}" destId="{B45916F7-51BE-4EA4-B6B5-F76FA053519A}" srcOrd="1" destOrd="0" presId="urn:microsoft.com/office/officeart/2005/8/layout/chevron2"/>
    <dgm:cxn modelId="{801DD6E2-BB15-4E34-8B47-C7014CE9C5CF}" type="presParOf" srcId="{E5263EA6-0EAE-498A-9222-87AA4B5576ED}" destId="{90366B81-C957-4C50-9B16-11EF2F4657C2}" srcOrd="3" destOrd="0" presId="urn:microsoft.com/office/officeart/2005/8/layout/chevron2"/>
    <dgm:cxn modelId="{07B8AD6D-8E6C-4227-8CFE-BAAAC8120A37}" type="presParOf" srcId="{E5263EA6-0EAE-498A-9222-87AA4B5576ED}" destId="{F02354BB-924D-40E9-88B1-E346ABEA7BBA}" srcOrd="4" destOrd="0" presId="urn:microsoft.com/office/officeart/2005/8/layout/chevron2"/>
    <dgm:cxn modelId="{5DC03D79-CC6A-4D97-A412-5651C6FEAFF5}" type="presParOf" srcId="{F02354BB-924D-40E9-88B1-E346ABEA7BBA}" destId="{5C0D5281-F5FB-418D-8DCF-AFC50D96F109}" srcOrd="0" destOrd="0" presId="urn:microsoft.com/office/officeart/2005/8/layout/chevron2"/>
    <dgm:cxn modelId="{CC6E795B-88A1-4D0A-B937-C8E834DB8AB6}" type="presParOf" srcId="{F02354BB-924D-40E9-88B1-E346ABEA7BBA}" destId="{6F8CEDC0-7F0D-4188-B498-86EDC911F40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C3A18EB-6437-4B57-9432-F4E5AE429383}" type="doc">
      <dgm:prSet loTypeId="urn:microsoft.com/office/officeart/2005/8/layout/balance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AFC1DA41-E792-47FD-A67A-BBD59F760941}">
      <dgm:prSet phldrT="[文字]"/>
      <dgm:spPr/>
      <dgm:t>
        <a:bodyPr/>
        <a:lstStyle/>
        <a:p>
          <a:r>
            <a:rPr lang="zh-TW" altLang="en-US" dirty="0" smtClean="0"/>
            <a:t>侮辱公署</a:t>
          </a:r>
          <a:endParaRPr lang="zh-TW" altLang="en-US" dirty="0"/>
        </a:p>
      </dgm:t>
    </dgm:pt>
    <dgm:pt modelId="{8BFBF0F1-0941-41D2-870E-14632F14E914}" type="parTrans" cxnId="{22EDFEA7-6326-4826-955C-080A19DFE1EB}">
      <dgm:prSet/>
      <dgm:spPr/>
      <dgm:t>
        <a:bodyPr/>
        <a:lstStyle/>
        <a:p>
          <a:endParaRPr lang="zh-TW" altLang="en-US"/>
        </a:p>
      </dgm:t>
    </dgm:pt>
    <dgm:pt modelId="{EAAA0BE8-989B-4F9D-B499-09C4E95C6316}" type="sibTrans" cxnId="{22EDFEA7-6326-4826-955C-080A19DFE1EB}">
      <dgm:prSet/>
      <dgm:spPr/>
      <dgm:t>
        <a:bodyPr/>
        <a:lstStyle/>
        <a:p>
          <a:endParaRPr lang="zh-TW" altLang="en-US"/>
        </a:p>
      </dgm:t>
    </dgm:pt>
    <dgm:pt modelId="{C34CCB33-071B-410E-BC4D-B00661261CA5}">
      <dgm:prSet phldrT="[文字]"/>
      <dgm:spPr/>
      <dgm:t>
        <a:bodyPr/>
        <a:lstStyle/>
        <a:p>
          <a:r>
            <a:rPr lang="zh-TW" altLang="en-US" dirty="0" smtClean="0"/>
            <a:t>不符民主體制</a:t>
          </a:r>
          <a:endParaRPr lang="zh-TW" altLang="en-US" dirty="0"/>
        </a:p>
      </dgm:t>
    </dgm:pt>
    <dgm:pt modelId="{5A73A41D-9F91-4E37-9580-0C291782C689}" type="parTrans" cxnId="{8F8D5EC2-3FD8-4A1B-8D43-85B75135921A}">
      <dgm:prSet/>
      <dgm:spPr/>
      <dgm:t>
        <a:bodyPr/>
        <a:lstStyle/>
        <a:p>
          <a:endParaRPr lang="zh-TW" altLang="en-US"/>
        </a:p>
      </dgm:t>
    </dgm:pt>
    <dgm:pt modelId="{F4832033-8F5E-45AC-B260-798BB9D59557}" type="sibTrans" cxnId="{8F8D5EC2-3FD8-4A1B-8D43-85B75135921A}">
      <dgm:prSet/>
      <dgm:spPr/>
      <dgm:t>
        <a:bodyPr/>
        <a:lstStyle/>
        <a:p>
          <a:endParaRPr lang="zh-TW" altLang="en-US"/>
        </a:p>
      </dgm:t>
    </dgm:pt>
    <dgm:pt modelId="{3FFBAD9B-E945-4B90-BE70-A68D3B4F31A8}">
      <dgm:prSet phldrT="[文字]"/>
      <dgm:spPr/>
      <dgm:t>
        <a:bodyPr/>
        <a:lstStyle/>
        <a:p>
          <a:r>
            <a:rPr lang="zh-TW" altLang="en-US" dirty="0" smtClean="0"/>
            <a:t>官僚衙門</a:t>
          </a:r>
          <a:endParaRPr lang="zh-TW" altLang="en-US" dirty="0"/>
        </a:p>
      </dgm:t>
    </dgm:pt>
    <dgm:pt modelId="{5678422C-33C2-4A23-AC0E-46C58792892D}" type="parTrans" cxnId="{00B6046E-F4D0-4818-A293-97809674CBB1}">
      <dgm:prSet/>
      <dgm:spPr/>
      <dgm:t>
        <a:bodyPr/>
        <a:lstStyle/>
        <a:p>
          <a:endParaRPr lang="zh-TW" altLang="en-US"/>
        </a:p>
      </dgm:t>
    </dgm:pt>
    <dgm:pt modelId="{77E0AC7B-0E57-4A64-A019-33FB7FAF9DCA}" type="sibTrans" cxnId="{00B6046E-F4D0-4818-A293-97809674CBB1}">
      <dgm:prSet/>
      <dgm:spPr/>
      <dgm:t>
        <a:bodyPr/>
        <a:lstStyle/>
        <a:p>
          <a:endParaRPr lang="zh-TW" altLang="en-US"/>
        </a:p>
      </dgm:t>
    </dgm:pt>
    <dgm:pt modelId="{19284E35-5B4E-411E-9002-5441B1C08A80}">
      <dgm:prSet phldrT="[文字]"/>
      <dgm:spPr/>
      <dgm:t>
        <a:bodyPr/>
        <a:lstStyle/>
        <a:p>
          <a:r>
            <a:rPr lang="zh-TW" altLang="en-US" dirty="0" smtClean="0"/>
            <a:t>侮辱職務</a:t>
          </a:r>
          <a:endParaRPr lang="zh-TW" altLang="en-US" dirty="0"/>
        </a:p>
      </dgm:t>
    </dgm:pt>
    <dgm:pt modelId="{B12E5EFA-5F04-4FE5-8C49-0F583D18955C}" type="parTrans" cxnId="{FB9FA3EC-917E-4207-9B57-48B2EC09181B}">
      <dgm:prSet/>
      <dgm:spPr/>
      <dgm:t>
        <a:bodyPr/>
        <a:lstStyle/>
        <a:p>
          <a:endParaRPr lang="zh-TW" altLang="en-US"/>
        </a:p>
      </dgm:t>
    </dgm:pt>
    <dgm:pt modelId="{A3DD5283-61A0-4ABF-A368-C7D5581BE02C}" type="sibTrans" cxnId="{FB9FA3EC-917E-4207-9B57-48B2EC09181B}">
      <dgm:prSet/>
      <dgm:spPr/>
      <dgm:t>
        <a:bodyPr/>
        <a:lstStyle/>
        <a:p>
          <a:endParaRPr lang="zh-TW" altLang="en-US"/>
        </a:p>
      </dgm:t>
    </dgm:pt>
    <dgm:pt modelId="{81A792CC-C414-473C-B439-031CA58F1EC6}">
      <dgm:prSet phldrT="[文字]"/>
      <dgm:spPr/>
      <dgm:t>
        <a:bodyPr/>
        <a:lstStyle/>
        <a:p>
          <a:r>
            <a:rPr lang="zh-TW" altLang="en-US" dirty="0" smtClean="0"/>
            <a:t>符合民主體制？</a:t>
          </a:r>
          <a:endParaRPr lang="zh-TW" altLang="en-US" dirty="0"/>
        </a:p>
      </dgm:t>
    </dgm:pt>
    <dgm:pt modelId="{5421E596-2712-407C-BA4B-E9DEB0D2A18B}" type="parTrans" cxnId="{9F949DA6-E974-4AEA-B09E-2D278BDFC55F}">
      <dgm:prSet/>
      <dgm:spPr/>
      <dgm:t>
        <a:bodyPr/>
        <a:lstStyle/>
        <a:p>
          <a:endParaRPr lang="zh-TW" altLang="en-US"/>
        </a:p>
      </dgm:t>
    </dgm:pt>
    <dgm:pt modelId="{87CF0593-A692-4523-9B85-FBA50266D189}" type="sibTrans" cxnId="{9F949DA6-E974-4AEA-B09E-2D278BDFC55F}">
      <dgm:prSet/>
      <dgm:spPr/>
      <dgm:t>
        <a:bodyPr/>
        <a:lstStyle/>
        <a:p>
          <a:endParaRPr lang="zh-TW" altLang="en-US"/>
        </a:p>
      </dgm:t>
    </dgm:pt>
    <dgm:pt modelId="{7C1F8D24-C2FC-44F6-B954-CD2AE120E1FA}">
      <dgm:prSet phldrT="[文字]"/>
      <dgm:spPr/>
      <dgm:t>
        <a:bodyPr/>
        <a:lstStyle/>
        <a:p>
          <a:r>
            <a:rPr lang="zh-TW" altLang="en-US" dirty="0" smtClean="0"/>
            <a:t>機關與職務無法脫離</a:t>
          </a:r>
          <a:endParaRPr lang="zh-TW" altLang="en-US" dirty="0"/>
        </a:p>
      </dgm:t>
    </dgm:pt>
    <dgm:pt modelId="{E2DC9F19-6069-402F-A4DE-26D537347FA7}" type="parTrans" cxnId="{F046E176-3F81-458D-BF44-989FB41E8F99}">
      <dgm:prSet/>
      <dgm:spPr/>
      <dgm:t>
        <a:bodyPr/>
        <a:lstStyle/>
        <a:p>
          <a:endParaRPr lang="zh-TW" altLang="en-US"/>
        </a:p>
      </dgm:t>
    </dgm:pt>
    <dgm:pt modelId="{85F252F3-0BC2-4FF6-939C-0460CB9B0FD4}" type="sibTrans" cxnId="{F046E176-3F81-458D-BF44-989FB41E8F99}">
      <dgm:prSet/>
      <dgm:spPr/>
      <dgm:t>
        <a:bodyPr/>
        <a:lstStyle/>
        <a:p>
          <a:endParaRPr lang="zh-TW" altLang="en-US"/>
        </a:p>
      </dgm:t>
    </dgm:pt>
    <dgm:pt modelId="{AB1C6E77-67DC-4410-93A4-0E17807926E4}">
      <dgm:prSet phldrT="[文字]"/>
      <dgm:spPr/>
      <dgm:t>
        <a:bodyPr/>
        <a:lstStyle/>
        <a:p>
          <a:r>
            <a:rPr lang="zh-TW" altLang="en-US" dirty="0" smtClean="0"/>
            <a:t>不涉及人</a:t>
          </a:r>
          <a:endParaRPr lang="zh-TW" altLang="en-US" dirty="0"/>
        </a:p>
      </dgm:t>
    </dgm:pt>
    <dgm:pt modelId="{7652CD37-CA32-4E8A-8F5E-7398D6633404}" type="parTrans" cxnId="{4451849B-B5C3-4CC4-9242-3E665022DA95}">
      <dgm:prSet/>
      <dgm:spPr/>
      <dgm:t>
        <a:bodyPr/>
        <a:lstStyle/>
        <a:p>
          <a:endParaRPr lang="zh-TW" altLang="en-US"/>
        </a:p>
      </dgm:t>
    </dgm:pt>
    <dgm:pt modelId="{1FF51346-75A1-4B18-B451-DD6B7A3DC88E}" type="sibTrans" cxnId="{4451849B-B5C3-4CC4-9242-3E665022DA95}">
      <dgm:prSet/>
      <dgm:spPr/>
      <dgm:t>
        <a:bodyPr/>
        <a:lstStyle/>
        <a:p>
          <a:endParaRPr lang="zh-TW" altLang="en-US"/>
        </a:p>
      </dgm:t>
    </dgm:pt>
    <dgm:pt modelId="{88B65E85-2A82-4CE5-B90B-BCAA945B8276}" type="pres">
      <dgm:prSet presAssocID="{8C3A18EB-6437-4B57-9432-F4E5AE429383}" presName="outerComposite" presStyleCnt="0">
        <dgm:presLayoutVars>
          <dgm:chMax val="2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6F952C8D-7226-4C35-918D-EE934B69C127}" type="pres">
      <dgm:prSet presAssocID="{8C3A18EB-6437-4B57-9432-F4E5AE429383}" presName="dummyMaxCanvas" presStyleCnt="0"/>
      <dgm:spPr/>
    </dgm:pt>
    <dgm:pt modelId="{25EB73BE-ECB6-4523-A8ED-AF830BAC7913}" type="pres">
      <dgm:prSet presAssocID="{8C3A18EB-6437-4B57-9432-F4E5AE429383}" presName="parentComposite" presStyleCnt="0"/>
      <dgm:spPr/>
    </dgm:pt>
    <dgm:pt modelId="{C2D33384-A9DD-4D32-BAB0-FC2D83EBE4EE}" type="pres">
      <dgm:prSet presAssocID="{8C3A18EB-6437-4B57-9432-F4E5AE429383}" presName="parent1" presStyleLbl="alignAccFollowNode1" presStyleIdx="0" presStyleCnt="4">
        <dgm:presLayoutVars>
          <dgm:chMax val="4"/>
        </dgm:presLayoutVars>
      </dgm:prSet>
      <dgm:spPr/>
      <dgm:t>
        <a:bodyPr/>
        <a:lstStyle/>
        <a:p>
          <a:endParaRPr lang="zh-TW" altLang="en-US"/>
        </a:p>
      </dgm:t>
    </dgm:pt>
    <dgm:pt modelId="{2AED512B-3FED-4C78-9DB3-1DE0AAC31B5E}" type="pres">
      <dgm:prSet presAssocID="{8C3A18EB-6437-4B57-9432-F4E5AE429383}" presName="parent2" presStyleLbl="alignAccFollowNode1" presStyleIdx="1" presStyleCnt="4">
        <dgm:presLayoutVars>
          <dgm:chMax val="4"/>
        </dgm:presLayoutVars>
      </dgm:prSet>
      <dgm:spPr/>
      <dgm:t>
        <a:bodyPr/>
        <a:lstStyle/>
        <a:p>
          <a:endParaRPr lang="zh-TW" altLang="en-US"/>
        </a:p>
      </dgm:t>
    </dgm:pt>
    <dgm:pt modelId="{275B468C-C3D7-433B-8630-BF9100FA6E75}" type="pres">
      <dgm:prSet presAssocID="{8C3A18EB-6437-4B57-9432-F4E5AE429383}" presName="childrenComposite" presStyleCnt="0"/>
      <dgm:spPr/>
    </dgm:pt>
    <dgm:pt modelId="{B60E4D1A-5AA5-41D8-BFE2-1A4FCC4D7C9A}" type="pres">
      <dgm:prSet presAssocID="{8C3A18EB-6437-4B57-9432-F4E5AE429383}" presName="dummyMaxCanvas_ChildArea" presStyleCnt="0"/>
      <dgm:spPr/>
    </dgm:pt>
    <dgm:pt modelId="{AE445CA6-7B28-4FAA-BB1E-AC83DA1D8CC6}" type="pres">
      <dgm:prSet presAssocID="{8C3A18EB-6437-4B57-9432-F4E5AE429383}" presName="fulcrum" presStyleLbl="alignAccFollowNode1" presStyleIdx="2" presStyleCnt="4"/>
      <dgm:spPr/>
    </dgm:pt>
    <dgm:pt modelId="{2A9F5148-6CDA-40B8-989D-DB3E2A692F18}" type="pres">
      <dgm:prSet presAssocID="{8C3A18EB-6437-4B57-9432-F4E5AE429383}" presName="balance_23" presStyleLbl="alignAccFollowNode1" presStyleIdx="3" presStyleCnt="4">
        <dgm:presLayoutVars>
          <dgm:bulletEnabled val="1"/>
        </dgm:presLayoutVars>
      </dgm:prSet>
      <dgm:spPr/>
    </dgm:pt>
    <dgm:pt modelId="{FF0D4FED-F18E-4B0C-BB7E-498533A70D52}" type="pres">
      <dgm:prSet presAssocID="{8C3A18EB-6437-4B57-9432-F4E5AE429383}" presName="right_23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ECE2440-5206-4733-9F43-0421E3536867}" type="pres">
      <dgm:prSet presAssocID="{8C3A18EB-6437-4B57-9432-F4E5AE429383}" presName="right_23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ED468E5-7728-44FF-BE6B-6D734D20FA63}" type="pres">
      <dgm:prSet presAssocID="{8C3A18EB-6437-4B57-9432-F4E5AE429383}" presName="right_23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7F944D3-4B35-4C21-B88C-64833205AEBD}" type="pres">
      <dgm:prSet presAssocID="{8C3A18EB-6437-4B57-9432-F4E5AE429383}" presName="left_23_1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C3945BC-2879-44C7-91F0-BFC4696A5306}" type="pres">
      <dgm:prSet presAssocID="{8C3A18EB-6437-4B57-9432-F4E5AE429383}" presName="left_23_2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FB9FA3EC-917E-4207-9B57-48B2EC09181B}" srcId="{8C3A18EB-6437-4B57-9432-F4E5AE429383}" destId="{19284E35-5B4E-411E-9002-5441B1C08A80}" srcOrd="1" destOrd="0" parTransId="{B12E5EFA-5F04-4FE5-8C49-0F583D18955C}" sibTransId="{A3DD5283-61A0-4ABF-A368-C7D5581BE02C}"/>
    <dgm:cxn modelId="{F046E176-3F81-458D-BF44-989FB41E8F99}" srcId="{19284E35-5B4E-411E-9002-5441B1C08A80}" destId="{7C1F8D24-C2FC-44F6-B954-CD2AE120E1FA}" srcOrd="1" destOrd="0" parTransId="{E2DC9F19-6069-402F-A4DE-26D537347FA7}" sibTransId="{85F252F3-0BC2-4FF6-939C-0460CB9B0FD4}"/>
    <dgm:cxn modelId="{0A390659-B3DE-4204-B4CC-8E92CF2380F9}" type="presOf" srcId="{19284E35-5B4E-411E-9002-5441B1C08A80}" destId="{2AED512B-3FED-4C78-9DB3-1DE0AAC31B5E}" srcOrd="0" destOrd="0" presId="urn:microsoft.com/office/officeart/2005/8/layout/balance1"/>
    <dgm:cxn modelId="{00B6046E-F4D0-4818-A293-97809674CBB1}" srcId="{AFC1DA41-E792-47FD-A67A-BBD59F760941}" destId="{3FFBAD9B-E945-4B90-BE70-A68D3B4F31A8}" srcOrd="1" destOrd="0" parTransId="{5678422C-33C2-4A23-AC0E-46C58792892D}" sibTransId="{77E0AC7B-0E57-4A64-A019-33FB7FAF9DCA}"/>
    <dgm:cxn modelId="{4451849B-B5C3-4CC4-9242-3E665022DA95}" srcId="{19284E35-5B4E-411E-9002-5441B1C08A80}" destId="{AB1C6E77-67DC-4410-93A4-0E17807926E4}" srcOrd="2" destOrd="0" parTransId="{7652CD37-CA32-4E8A-8F5E-7398D6633404}" sibTransId="{1FF51346-75A1-4B18-B451-DD6B7A3DC88E}"/>
    <dgm:cxn modelId="{2C11B4C6-330A-4E05-9AE9-0DE55388C368}" type="presOf" srcId="{81A792CC-C414-473C-B439-031CA58F1EC6}" destId="{FF0D4FED-F18E-4B0C-BB7E-498533A70D52}" srcOrd="0" destOrd="0" presId="urn:microsoft.com/office/officeart/2005/8/layout/balance1"/>
    <dgm:cxn modelId="{8F8D5EC2-3FD8-4A1B-8D43-85B75135921A}" srcId="{AFC1DA41-E792-47FD-A67A-BBD59F760941}" destId="{C34CCB33-071B-410E-BC4D-B00661261CA5}" srcOrd="0" destOrd="0" parTransId="{5A73A41D-9F91-4E37-9580-0C291782C689}" sibTransId="{F4832033-8F5E-45AC-B260-798BB9D59557}"/>
    <dgm:cxn modelId="{07EBD37E-3282-4761-A190-2C145542954D}" type="presOf" srcId="{7C1F8D24-C2FC-44F6-B954-CD2AE120E1FA}" destId="{3ECE2440-5206-4733-9F43-0421E3536867}" srcOrd="0" destOrd="0" presId="urn:microsoft.com/office/officeart/2005/8/layout/balance1"/>
    <dgm:cxn modelId="{9F949DA6-E974-4AEA-B09E-2D278BDFC55F}" srcId="{19284E35-5B4E-411E-9002-5441B1C08A80}" destId="{81A792CC-C414-473C-B439-031CA58F1EC6}" srcOrd="0" destOrd="0" parTransId="{5421E596-2712-407C-BA4B-E9DEB0D2A18B}" sibTransId="{87CF0593-A692-4523-9B85-FBA50266D189}"/>
    <dgm:cxn modelId="{22EDFEA7-6326-4826-955C-080A19DFE1EB}" srcId="{8C3A18EB-6437-4B57-9432-F4E5AE429383}" destId="{AFC1DA41-E792-47FD-A67A-BBD59F760941}" srcOrd="0" destOrd="0" parTransId="{8BFBF0F1-0941-41D2-870E-14632F14E914}" sibTransId="{EAAA0BE8-989B-4F9D-B499-09C4E95C6316}"/>
    <dgm:cxn modelId="{D20B61BC-F153-4441-875C-3B40A9B82284}" type="presOf" srcId="{AFC1DA41-E792-47FD-A67A-BBD59F760941}" destId="{C2D33384-A9DD-4D32-BAB0-FC2D83EBE4EE}" srcOrd="0" destOrd="0" presId="urn:microsoft.com/office/officeart/2005/8/layout/balance1"/>
    <dgm:cxn modelId="{A2DBDD50-3E8D-4CD5-BB72-6FB3F9CE86BB}" type="presOf" srcId="{AB1C6E77-67DC-4410-93A4-0E17807926E4}" destId="{5ED468E5-7728-44FF-BE6B-6D734D20FA63}" srcOrd="0" destOrd="0" presId="urn:microsoft.com/office/officeart/2005/8/layout/balance1"/>
    <dgm:cxn modelId="{46969D36-6BF6-49FE-A0D8-80A33B5679EA}" type="presOf" srcId="{C34CCB33-071B-410E-BC4D-B00661261CA5}" destId="{47F944D3-4B35-4C21-B88C-64833205AEBD}" srcOrd="0" destOrd="0" presId="urn:microsoft.com/office/officeart/2005/8/layout/balance1"/>
    <dgm:cxn modelId="{C3A84929-B3F6-4A2C-BAFF-3367BAEE17AD}" type="presOf" srcId="{3FFBAD9B-E945-4B90-BE70-A68D3B4F31A8}" destId="{AC3945BC-2879-44C7-91F0-BFC4696A5306}" srcOrd="0" destOrd="0" presId="urn:microsoft.com/office/officeart/2005/8/layout/balance1"/>
    <dgm:cxn modelId="{E166777C-3890-4195-A7B4-5DD225489B1D}" type="presOf" srcId="{8C3A18EB-6437-4B57-9432-F4E5AE429383}" destId="{88B65E85-2A82-4CE5-B90B-BCAA945B8276}" srcOrd="0" destOrd="0" presId="urn:microsoft.com/office/officeart/2005/8/layout/balance1"/>
    <dgm:cxn modelId="{ACF5F3BD-4774-4D90-98D7-AACD2F319642}" type="presParOf" srcId="{88B65E85-2A82-4CE5-B90B-BCAA945B8276}" destId="{6F952C8D-7226-4C35-918D-EE934B69C127}" srcOrd="0" destOrd="0" presId="urn:microsoft.com/office/officeart/2005/8/layout/balance1"/>
    <dgm:cxn modelId="{63A8E337-30B2-43E5-B253-4F2DB3F4ECD9}" type="presParOf" srcId="{88B65E85-2A82-4CE5-B90B-BCAA945B8276}" destId="{25EB73BE-ECB6-4523-A8ED-AF830BAC7913}" srcOrd="1" destOrd="0" presId="urn:microsoft.com/office/officeart/2005/8/layout/balance1"/>
    <dgm:cxn modelId="{917E4861-8B07-4198-8CF9-19020736B512}" type="presParOf" srcId="{25EB73BE-ECB6-4523-A8ED-AF830BAC7913}" destId="{C2D33384-A9DD-4D32-BAB0-FC2D83EBE4EE}" srcOrd="0" destOrd="0" presId="urn:microsoft.com/office/officeart/2005/8/layout/balance1"/>
    <dgm:cxn modelId="{1C7E6B09-4626-4D09-A848-C59A48D04D6F}" type="presParOf" srcId="{25EB73BE-ECB6-4523-A8ED-AF830BAC7913}" destId="{2AED512B-3FED-4C78-9DB3-1DE0AAC31B5E}" srcOrd="1" destOrd="0" presId="urn:microsoft.com/office/officeart/2005/8/layout/balance1"/>
    <dgm:cxn modelId="{DBE61A09-DB42-4469-B9FA-B8BDE4451D42}" type="presParOf" srcId="{88B65E85-2A82-4CE5-B90B-BCAA945B8276}" destId="{275B468C-C3D7-433B-8630-BF9100FA6E75}" srcOrd="2" destOrd="0" presId="urn:microsoft.com/office/officeart/2005/8/layout/balance1"/>
    <dgm:cxn modelId="{67621177-DBD0-4323-B079-4169A4FC6776}" type="presParOf" srcId="{275B468C-C3D7-433B-8630-BF9100FA6E75}" destId="{B60E4D1A-5AA5-41D8-BFE2-1A4FCC4D7C9A}" srcOrd="0" destOrd="0" presId="urn:microsoft.com/office/officeart/2005/8/layout/balance1"/>
    <dgm:cxn modelId="{E1D3753C-1A5B-4237-999E-83FF57F4E294}" type="presParOf" srcId="{275B468C-C3D7-433B-8630-BF9100FA6E75}" destId="{AE445CA6-7B28-4FAA-BB1E-AC83DA1D8CC6}" srcOrd="1" destOrd="0" presId="urn:microsoft.com/office/officeart/2005/8/layout/balance1"/>
    <dgm:cxn modelId="{8E5C323E-D408-4B04-8BA4-6220BC36383C}" type="presParOf" srcId="{275B468C-C3D7-433B-8630-BF9100FA6E75}" destId="{2A9F5148-6CDA-40B8-989D-DB3E2A692F18}" srcOrd="2" destOrd="0" presId="urn:microsoft.com/office/officeart/2005/8/layout/balance1"/>
    <dgm:cxn modelId="{2EE8A3D1-8C35-4324-941E-D001237F1BDB}" type="presParOf" srcId="{275B468C-C3D7-433B-8630-BF9100FA6E75}" destId="{FF0D4FED-F18E-4B0C-BB7E-498533A70D52}" srcOrd="3" destOrd="0" presId="urn:microsoft.com/office/officeart/2005/8/layout/balance1"/>
    <dgm:cxn modelId="{8A81586D-2F50-4982-BFE9-417374ADEB9C}" type="presParOf" srcId="{275B468C-C3D7-433B-8630-BF9100FA6E75}" destId="{3ECE2440-5206-4733-9F43-0421E3536867}" srcOrd="4" destOrd="0" presId="urn:microsoft.com/office/officeart/2005/8/layout/balance1"/>
    <dgm:cxn modelId="{7E7093AC-9557-4F2B-94A5-EC1A09336D41}" type="presParOf" srcId="{275B468C-C3D7-433B-8630-BF9100FA6E75}" destId="{5ED468E5-7728-44FF-BE6B-6D734D20FA63}" srcOrd="5" destOrd="0" presId="urn:microsoft.com/office/officeart/2005/8/layout/balance1"/>
    <dgm:cxn modelId="{CA6294B2-CDD7-44EF-B0A1-94F257573BDB}" type="presParOf" srcId="{275B468C-C3D7-433B-8630-BF9100FA6E75}" destId="{47F944D3-4B35-4C21-B88C-64833205AEBD}" srcOrd="6" destOrd="0" presId="urn:microsoft.com/office/officeart/2005/8/layout/balance1"/>
    <dgm:cxn modelId="{721C4E26-803F-4F5C-93AE-0F050113832D}" type="presParOf" srcId="{275B468C-C3D7-433B-8630-BF9100FA6E75}" destId="{AC3945BC-2879-44C7-91F0-BFC4696A5306}" srcOrd="7" destOrd="0" presId="urn:microsoft.com/office/officeart/2005/8/layout/balanc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48116B-1838-4211-BB25-4D03EFDF5956}">
      <dsp:nvSpPr>
        <dsp:cNvPr id="0" name=""/>
        <dsp:cNvSpPr/>
      </dsp:nvSpPr>
      <dsp:spPr>
        <a:xfrm>
          <a:off x="0" y="0"/>
          <a:ext cx="4351338" cy="435133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9A06D4-643B-43E8-A5BE-B0ABE2D098C9}">
      <dsp:nvSpPr>
        <dsp:cNvPr id="0" name=""/>
        <dsp:cNvSpPr/>
      </dsp:nvSpPr>
      <dsp:spPr>
        <a:xfrm>
          <a:off x="2175669" y="0"/>
          <a:ext cx="8339931" cy="43513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威信</a:t>
          </a:r>
          <a:endParaRPr lang="zh-TW" altLang="en-US" sz="3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175669" y="0"/>
        <a:ext cx="4169965" cy="1305404"/>
      </dsp:txXfrm>
    </dsp:sp>
    <dsp:sp modelId="{E668E355-1E31-46F5-A615-E1A15F9AAC79}">
      <dsp:nvSpPr>
        <dsp:cNvPr id="0" name=""/>
        <dsp:cNvSpPr/>
      </dsp:nvSpPr>
      <dsp:spPr>
        <a:xfrm>
          <a:off x="761485" y="1305404"/>
          <a:ext cx="2828366" cy="282836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ACC5F8-4AE8-46D3-B9B9-F4C852CADCA3}">
      <dsp:nvSpPr>
        <dsp:cNvPr id="0" name=""/>
        <dsp:cNvSpPr/>
      </dsp:nvSpPr>
      <dsp:spPr>
        <a:xfrm>
          <a:off x="2175669" y="1305404"/>
          <a:ext cx="8339931" cy="282836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執行職務之名譽</a:t>
          </a:r>
          <a:endParaRPr lang="zh-TW" altLang="en-US" sz="3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175669" y="1305404"/>
        <a:ext cx="4169965" cy="1305399"/>
      </dsp:txXfrm>
    </dsp:sp>
    <dsp:sp modelId="{B1885575-53D0-427E-84F8-F13C30772C2E}">
      <dsp:nvSpPr>
        <dsp:cNvPr id="0" name=""/>
        <dsp:cNvSpPr/>
      </dsp:nvSpPr>
      <dsp:spPr>
        <a:xfrm>
          <a:off x="1522968" y="2610804"/>
          <a:ext cx="1305400" cy="130540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59D360-6BCF-4DDE-BE8B-E0A2C2D7FFED}">
      <dsp:nvSpPr>
        <dsp:cNvPr id="0" name=""/>
        <dsp:cNvSpPr/>
      </dsp:nvSpPr>
      <dsp:spPr>
        <a:xfrm>
          <a:off x="2175669" y="2610804"/>
          <a:ext cx="8339931" cy="1305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3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國家公務順利進行</a:t>
          </a:r>
          <a:endParaRPr lang="zh-TW" altLang="en-US" sz="3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175669" y="2610804"/>
        <a:ext cx="4169965" cy="1305400"/>
      </dsp:txXfrm>
    </dsp:sp>
    <dsp:sp modelId="{64FBDCD0-9F1D-4FE9-BCBA-B29BD0613591}">
      <dsp:nvSpPr>
        <dsp:cNvPr id="0" name=""/>
        <dsp:cNvSpPr/>
      </dsp:nvSpPr>
      <dsp:spPr>
        <a:xfrm>
          <a:off x="6345634" y="0"/>
          <a:ext cx="4169965" cy="1305404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/>
            <a:t>違背自由民主憲政秩序</a:t>
          </a:r>
          <a:endParaRPr lang="zh-TW" alt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/>
            <a:t>並非適格之保護法益</a:t>
          </a:r>
          <a:endParaRPr lang="zh-TW" altLang="en-US" sz="2400" kern="1200" dirty="0"/>
        </a:p>
      </dsp:txBody>
      <dsp:txXfrm>
        <a:off x="6345634" y="0"/>
        <a:ext cx="4169965" cy="1305404"/>
      </dsp:txXfrm>
    </dsp:sp>
    <dsp:sp modelId="{2A4492E6-56A2-4F8A-AEC6-58CC482A8DB4}">
      <dsp:nvSpPr>
        <dsp:cNvPr id="0" name=""/>
        <dsp:cNvSpPr/>
      </dsp:nvSpPr>
      <dsp:spPr>
        <a:xfrm>
          <a:off x="6345634" y="1305404"/>
          <a:ext cx="4169965" cy="1305399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/>
            <a:t>名譽為人格權的次類型</a:t>
          </a:r>
          <a:endParaRPr lang="zh-TW" alt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/>
            <a:t>執行公權力，應忍受批評</a:t>
          </a:r>
          <a:endParaRPr lang="zh-TW" altLang="en-US" sz="2400" kern="1200" dirty="0"/>
        </a:p>
      </dsp:txBody>
      <dsp:txXfrm>
        <a:off x="6345634" y="1305404"/>
        <a:ext cx="4169965" cy="1305399"/>
      </dsp:txXfrm>
    </dsp:sp>
    <dsp:sp modelId="{CC2BC535-0853-418B-B382-06E4C64D145D}">
      <dsp:nvSpPr>
        <dsp:cNvPr id="0" name=""/>
        <dsp:cNvSpPr/>
      </dsp:nvSpPr>
      <dsp:spPr>
        <a:xfrm>
          <a:off x="6345634" y="2610804"/>
          <a:ext cx="4169965" cy="1305400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/>
            <a:t>內涵較為具體</a:t>
          </a:r>
          <a:endParaRPr lang="zh-TW" alt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/>
            <a:t>符合立法者的價值體系</a:t>
          </a:r>
          <a:endParaRPr lang="zh-TW" altLang="en-US" sz="2400" kern="1200" dirty="0"/>
        </a:p>
      </dsp:txBody>
      <dsp:txXfrm>
        <a:off x="6345634" y="2610804"/>
        <a:ext cx="4169965" cy="13054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5E9363-9273-42AB-BBC4-D65E420276A9}">
      <dsp:nvSpPr>
        <dsp:cNvPr id="0" name=""/>
        <dsp:cNvSpPr/>
      </dsp:nvSpPr>
      <dsp:spPr>
        <a:xfrm>
          <a:off x="0" y="0"/>
          <a:ext cx="8938260" cy="130540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800" kern="1200" dirty="0" smtClean="0"/>
            <a:t>保護法益：</a:t>
          </a:r>
          <a:r>
            <a:rPr lang="zh-TW" altLang="en-US" sz="3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妨害</a:t>
          </a:r>
          <a:r>
            <a:rPr lang="zh-TW" altLang="zh-TW" sz="38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國家公務順利進行</a:t>
          </a:r>
          <a:endParaRPr lang="zh-TW" altLang="en-US" sz="3800" kern="1200" dirty="0"/>
        </a:p>
      </dsp:txBody>
      <dsp:txXfrm>
        <a:off x="38234" y="38234"/>
        <a:ext cx="7529629" cy="1228933"/>
      </dsp:txXfrm>
    </dsp:sp>
    <dsp:sp modelId="{BA3DB7FD-1F8E-49C3-8D83-F4835BD62483}">
      <dsp:nvSpPr>
        <dsp:cNvPr id="0" name=""/>
        <dsp:cNvSpPr/>
      </dsp:nvSpPr>
      <dsp:spPr>
        <a:xfrm>
          <a:off x="788669" y="1522968"/>
          <a:ext cx="8938260" cy="130540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800" kern="1200" dirty="0" smtClean="0"/>
            <a:t>採取手段：禁止行為人口出惡言</a:t>
          </a:r>
          <a:endParaRPr lang="zh-TW" altLang="en-US" sz="3800" kern="1200" dirty="0"/>
        </a:p>
      </dsp:txBody>
      <dsp:txXfrm>
        <a:off x="826903" y="1561202"/>
        <a:ext cx="7224611" cy="1228933"/>
      </dsp:txXfrm>
    </dsp:sp>
    <dsp:sp modelId="{16A154A3-84AE-4439-8C4C-2A56D5EF44C8}">
      <dsp:nvSpPr>
        <dsp:cNvPr id="0" name=""/>
        <dsp:cNvSpPr/>
      </dsp:nvSpPr>
      <dsp:spPr>
        <a:xfrm>
          <a:off x="1577339" y="3045936"/>
          <a:ext cx="8938260" cy="130540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800" kern="1200" dirty="0" smtClean="0"/>
            <a:t>審查結論：手段無助於目的達成</a:t>
          </a:r>
          <a:endParaRPr lang="zh-TW" altLang="en-US" sz="3800" kern="1200" dirty="0"/>
        </a:p>
      </dsp:txBody>
      <dsp:txXfrm>
        <a:off x="1615573" y="3084170"/>
        <a:ext cx="7224611" cy="1228933"/>
      </dsp:txXfrm>
    </dsp:sp>
    <dsp:sp modelId="{91B95245-4FE3-4405-8EE8-E987C4521FD0}">
      <dsp:nvSpPr>
        <dsp:cNvPr id="0" name=""/>
        <dsp:cNvSpPr/>
      </dsp:nvSpPr>
      <dsp:spPr>
        <a:xfrm>
          <a:off x="8089749" y="989929"/>
          <a:ext cx="848510" cy="84851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600" kern="1200"/>
        </a:p>
      </dsp:txBody>
      <dsp:txXfrm>
        <a:off x="8280664" y="989929"/>
        <a:ext cx="466680" cy="638504"/>
      </dsp:txXfrm>
    </dsp:sp>
    <dsp:sp modelId="{2E986145-7972-442B-89B1-4AEF07A973CC}">
      <dsp:nvSpPr>
        <dsp:cNvPr id="0" name=""/>
        <dsp:cNvSpPr/>
      </dsp:nvSpPr>
      <dsp:spPr>
        <a:xfrm>
          <a:off x="8878419" y="2504195"/>
          <a:ext cx="848510" cy="84851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600" kern="1200"/>
        </a:p>
      </dsp:txBody>
      <dsp:txXfrm>
        <a:off x="9069334" y="2504195"/>
        <a:ext cx="466680" cy="63850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967E91-499E-403F-8F0B-D8F9940093BA}">
      <dsp:nvSpPr>
        <dsp:cNvPr id="0" name=""/>
        <dsp:cNvSpPr/>
      </dsp:nvSpPr>
      <dsp:spPr>
        <a:xfrm>
          <a:off x="3163308" y="570"/>
          <a:ext cx="4744963" cy="222661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685" tIns="19685" rIns="19685" bIns="19685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100" kern="1200" dirty="0" smtClean="0"/>
            <a:t>刑</a:t>
          </a:r>
          <a:r>
            <a:rPr lang="en-US" altLang="zh-TW" sz="3100" kern="1200" dirty="0" smtClean="0"/>
            <a:t>§10Ⅱ</a:t>
          </a:r>
          <a:endParaRPr lang="zh-TW" altLang="en-US" sz="3100" kern="1200" dirty="0"/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100" kern="1200" dirty="0" smtClean="0"/>
            <a:t>具備第一層篩選功能</a:t>
          </a:r>
          <a:endParaRPr lang="zh-TW" altLang="en-US" sz="3100" kern="1200" dirty="0"/>
        </a:p>
      </dsp:txBody>
      <dsp:txXfrm>
        <a:off x="3163308" y="278897"/>
        <a:ext cx="3909981" cy="1669965"/>
      </dsp:txXfrm>
    </dsp:sp>
    <dsp:sp modelId="{5DEB69E5-9727-4844-8700-0064356ABD27}">
      <dsp:nvSpPr>
        <dsp:cNvPr id="0" name=""/>
        <dsp:cNvSpPr/>
      </dsp:nvSpPr>
      <dsp:spPr>
        <a:xfrm>
          <a:off x="0" y="570"/>
          <a:ext cx="3163308" cy="222661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0500" tIns="95250" rIns="190500" bIns="9525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5000" kern="1200" dirty="0" smtClean="0"/>
            <a:t>限縮公務員的定義</a:t>
          </a:r>
          <a:endParaRPr lang="zh-TW" altLang="en-US" sz="5000" kern="1200" dirty="0"/>
        </a:p>
      </dsp:txBody>
      <dsp:txXfrm>
        <a:off x="108695" y="109265"/>
        <a:ext cx="2945918" cy="2009229"/>
      </dsp:txXfrm>
    </dsp:sp>
    <dsp:sp modelId="{CEB23155-22CE-45D3-8D96-90D5D2830C41}">
      <dsp:nvSpPr>
        <dsp:cNvPr id="0" name=""/>
        <dsp:cNvSpPr/>
      </dsp:nvSpPr>
      <dsp:spPr>
        <a:xfrm>
          <a:off x="3163308" y="2449852"/>
          <a:ext cx="4744963" cy="222661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685" tIns="19685" rIns="19685" bIns="19685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100" kern="1200" dirty="0" smtClean="0"/>
            <a:t>獨立的解釋可能</a:t>
          </a:r>
          <a:endParaRPr lang="zh-TW" altLang="en-US" sz="3100" kern="1200" dirty="0"/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100" kern="1200" dirty="0" smtClean="0"/>
            <a:t>體系解釋的可能性</a:t>
          </a:r>
          <a:endParaRPr lang="zh-TW" altLang="en-US" sz="3100" kern="1200" dirty="0"/>
        </a:p>
      </dsp:txBody>
      <dsp:txXfrm>
        <a:off x="3163308" y="2728179"/>
        <a:ext cx="3909981" cy="1669965"/>
      </dsp:txXfrm>
    </dsp:sp>
    <dsp:sp modelId="{FF71C627-F566-495C-8D48-B1AB61405C37}">
      <dsp:nvSpPr>
        <dsp:cNvPr id="0" name=""/>
        <dsp:cNvSpPr/>
      </dsp:nvSpPr>
      <dsp:spPr>
        <a:xfrm>
          <a:off x="0" y="2449852"/>
          <a:ext cx="3163308" cy="222661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0500" tIns="95250" rIns="190500" bIns="9525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5000" kern="1200" dirty="0" smtClean="0"/>
            <a:t>限縮依法執行職務</a:t>
          </a:r>
          <a:endParaRPr lang="zh-TW" altLang="en-US" sz="5000" kern="1200" dirty="0"/>
        </a:p>
      </dsp:txBody>
      <dsp:txXfrm>
        <a:off x="108695" y="2558547"/>
        <a:ext cx="2945918" cy="200922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2673BE-A8DB-486B-8A00-84DA4D032915}">
      <dsp:nvSpPr>
        <dsp:cNvPr id="0" name=""/>
        <dsp:cNvSpPr/>
      </dsp:nvSpPr>
      <dsp:spPr>
        <a:xfrm>
          <a:off x="0" y="825763"/>
          <a:ext cx="9085179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98687D-2B13-4A3C-825B-7941FA3AD9BA}">
      <dsp:nvSpPr>
        <dsp:cNvPr id="0" name=""/>
        <dsp:cNvSpPr/>
      </dsp:nvSpPr>
      <dsp:spPr>
        <a:xfrm>
          <a:off x="454258" y="397723"/>
          <a:ext cx="6359625" cy="856080"/>
        </a:xfrm>
        <a:prstGeom prst="round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379" tIns="0" rIns="240379" bIns="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kern="1200" dirty="0" smtClean="0"/>
            <a:t>系爭規定作為</a:t>
          </a:r>
          <a:r>
            <a:rPr lang="zh-TW" altLang="en-US" sz="29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刑</a:t>
          </a:r>
          <a:r>
            <a:rPr lang="en-US" altLang="zh-TW" sz="29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§135Ⅰ</a:t>
          </a:r>
          <a:r>
            <a:rPr lang="zh-TW" altLang="en-US" sz="29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的刑罰前置</a:t>
          </a:r>
          <a:endParaRPr lang="zh-TW" altLang="en-US" sz="2900" kern="1200" dirty="0"/>
        </a:p>
      </dsp:txBody>
      <dsp:txXfrm>
        <a:off x="496048" y="439513"/>
        <a:ext cx="6276045" cy="772500"/>
      </dsp:txXfrm>
    </dsp:sp>
    <dsp:sp modelId="{4C0D78D5-DC12-4291-8673-87FF08F58004}">
      <dsp:nvSpPr>
        <dsp:cNvPr id="0" name=""/>
        <dsp:cNvSpPr/>
      </dsp:nvSpPr>
      <dsp:spPr>
        <a:xfrm>
          <a:off x="0" y="2141203"/>
          <a:ext cx="9085179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135632"/>
              <a:satOff val="2588"/>
              <a:lumOff val="114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9B67BD-BF22-4F1D-8552-79B35D0A1C6F}">
      <dsp:nvSpPr>
        <dsp:cNvPr id="0" name=""/>
        <dsp:cNvSpPr/>
      </dsp:nvSpPr>
      <dsp:spPr>
        <a:xfrm>
          <a:off x="454258" y="1713163"/>
          <a:ext cx="6359625" cy="856080"/>
        </a:xfrm>
        <a:prstGeom prst="roundRect">
          <a:avLst/>
        </a:prstGeom>
        <a:solidFill>
          <a:schemeClr val="accent1">
            <a:shade val="80000"/>
            <a:hueOff val="135632"/>
            <a:satOff val="2588"/>
            <a:lumOff val="114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379" tIns="0" rIns="240379" bIns="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kern="1200" dirty="0" smtClean="0"/>
            <a:t>結合</a:t>
          </a:r>
          <a:r>
            <a:rPr lang="zh-TW" altLang="en-US" sz="29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刑</a:t>
          </a:r>
          <a:r>
            <a:rPr lang="en-US" altLang="zh-TW" sz="29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§135Ⅰ</a:t>
          </a:r>
          <a:r>
            <a:rPr lang="zh-TW" altLang="en-US" sz="29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進行體系性解釋</a:t>
          </a:r>
          <a:endParaRPr lang="zh-TW" altLang="en-US" sz="2900" kern="1200" dirty="0"/>
        </a:p>
      </dsp:txBody>
      <dsp:txXfrm>
        <a:off x="496048" y="1754953"/>
        <a:ext cx="6276045" cy="772500"/>
      </dsp:txXfrm>
    </dsp:sp>
    <dsp:sp modelId="{2069984E-5378-4530-8C7F-65F4760DC244}">
      <dsp:nvSpPr>
        <dsp:cNvPr id="0" name=""/>
        <dsp:cNvSpPr/>
      </dsp:nvSpPr>
      <dsp:spPr>
        <a:xfrm>
          <a:off x="0" y="3456643"/>
          <a:ext cx="9085179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271263"/>
              <a:satOff val="5175"/>
              <a:lumOff val="2285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289C26-BB6A-4FB5-A89E-0A2B426566D8}">
      <dsp:nvSpPr>
        <dsp:cNvPr id="0" name=""/>
        <dsp:cNvSpPr/>
      </dsp:nvSpPr>
      <dsp:spPr>
        <a:xfrm>
          <a:off x="454258" y="3028603"/>
          <a:ext cx="6359625" cy="856080"/>
        </a:xfrm>
        <a:prstGeom prst="roundRect">
          <a:avLst/>
        </a:prstGeom>
        <a:solidFill>
          <a:schemeClr val="accent1">
            <a:shade val="80000"/>
            <a:hueOff val="271263"/>
            <a:satOff val="5175"/>
            <a:lumOff val="2285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379" tIns="0" rIns="240379" bIns="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刑</a:t>
          </a:r>
          <a:r>
            <a:rPr lang="en-US" altLang="zh-TW" sz="29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§135Ⅰ</a:t>
          </a:r>
          <a:r>
            <a:rPr lang="zh-TW" altLang="en-US" sz="2900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：強制、具體、時間</a:t>
          </a:r>
          <a:endParaRPr lang="zh-TW" altLang="en-US" sz="2900" kern="1200" dirty="0"/>
        </a:p>
      </dsp:txBody>
      <dsp:txXfrm>
        <a:off x="496048" y="3070393"/>
        <a:ext cx="6276045" cy="7725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2FB789-7704-4199-AEF4-FC506D095BF5}">
      <dsp:nvSpPr>
        <dsp:cNvPr id="0" name=""/>
        <dsp:cNvSpPr/>
      </dsp:nvSpPr>
      <dsp:spPr>
        <a:xfrm rot="5400000">
          <a:off x="-289718" y="292805"/>
          <a:ext cx="1931458" cy="1352020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400" kern="1200" dirty="0" smtClean="0"/>
            <a:t>強制</a:t>
          </a:r>
          <a:endParaRPr lang="zh-TW" altLang="en-US" sz="3400" kern="1200" dirty="0"/>
        </a:p>
      </dsp:txBody>
      <dsp:txXfrm rot="-5400000">
        <a:off x="1" y="679096"/>
        <a:ext cx="1352020" cy="579438"/>
      </dsp:txXfrm>
    </dsp:sp>
    <dsp:sp modelId="{F61D5271-A4E9-49B6-8893-6D519A091847}">
      <dsp:nvSpPr>
        <dsp:cNvPr id="0" name=""/>
        <dsp:cNvSpPr/>
      </dsp:nvSpPr>
      <dsp:spPr>
        <a:xfrm rot="5400000">
          <a:off x="4112286" y="-2757179"/>
          <a:ext cx="1255447" cy="677597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/>
            <a:t>限於國家行使強制力的國家高權</a:t>
          </a:r>
          <a:endParaRPr lang="zh-TW" alt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/>
            <a:t>基於公務順利進行與人身安全的考量</a:t>
          </a:r>
          <a:endParaRPr lang="zh-TW" altLang="en-US" sz="2400" kern="1200" dirty="0"/>
        </a:p>
      </dsp:txBody>
      <dsp:txXfrm rot="-5400000">
        <a:off x="1352020" y="64373"/>
        <a:ext cx="6714693" cy="1132875"/>
      </dsp:txXfrm>
    </dsp:sp>
    <dsp:sp modelId="{79FCA7D9-BFC1-4771-8D33-09CCD1D5AB2D}">
      <dsp:nvSpPr>
        <dsp:cNvPr id="0" name=""/>
        <dsp:cNvSpPr/>
      </dsp:nvSpPr>
      <dsp:spPr>
        <a:xfrm rot="5400000">
          <a:off x="-289718" y="2033323"/>
          <a:ext cx="1931458" cy="1352020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400" kern="1200" dirty="0" smtClean="0"/>
            <a:t>具體</a:t>
          </a:r>
          <a:endParaRPr lang="zh-TW" altLang="en-US" sz="3400" kern="1200" dirty="0"/>
        </a:p>
      </dsp:txBody>
      <dsp:txXfrm rot="-5400000">
        <a:off x="1" y="2419614"/>
        <a:ext cx="1352020" cy="579438"/>
      </dsp:txXfrm>
    </dsp:sp>
    <dsp:sp modelId="{B45916F7-51BE-4EA4-B6B5-F76FA053519A}">
      <dsp:nvSpPr>
        <dsp:cNvPr id="0" name=""/>
        <dsp:cNvSpPr/>
      </dsp:nvSpPr>
      <dsp:spPr>
        <a:xfrm rot="5400000">
          <a:off x="4112286" y="-1016661"/>
          <a:ext cx="1255447" cy="677597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/>
            <a:t>限於：「具體」公權力的實施</a:t>
          </a:r>
          <a:endParaRPr lang="zh-TW" alt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/>
            <a:t>抽象性的公務，不符合。</a:t>
          </a:r>
          <a:r>
            <a:rPr lang="en-US" altLang="zh-TW" sz="2400" kern="1200" dirty="0" smtClean="0"/>
            <a:t>EX</a:t>
          </a:r>
          <a:r>
            <a:rPr lang="zh-TW" altLang="en-US" sz="2400" kern="1200" dirty="0" smtClean="0"/>
            <a:t>：警察巡邏</a:t>
          </a:r>
          <a:endParaRPr lang="zh-TW" altLang="en-US" sz="2400" kern="1200" dirty="0"/>
        </a:p>
      </dsp:txBody>
      <dsp:txXfrm rot="-5400000">
        <a:off x="1352020" y="1804891"/>
        <a:ext cx="6714693" cy="1132875"/>
      </dsp:txXfrm>
    </dsp:sp>
    <dsp:sp modelId="{5C0D5281-F5FB-418D-8DCF-AFC50D96F109}">
      <dsp:nvSpPr>
        <dsp:cNvPr id="0" name=""/>
        <dsp:cNvSpPr/>
      </dsp:nvSpPr>
      <dsp:spPr>
        <a:xfrm rot="5400000">
          <a:off x="-289718" y="3773840"/>
          <a:ext cx="1931458" cy="1352020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400" kern="1200" dirty="0" smtClean="0"/>
            <a:t>時間</a:t>
          </a:r>
          <a:endParaRPr lang="zh-TW" altLang="en-US" sz="3400" kern="1200" dirty="0"/>
        </a:p>
      </dsp:txBody>
      <dsp:txXfrm rot="-5400000">
        <a:off x="1" y="4160131"/>
        <a:ext cx="1352020" cy="579438"/>
      </dsp:txXfrm>
    </dsp:sp>
    <dsp:sp modelId="{6F8CEDC0-7F0D-4188-B498-86EDC911F404}">
      <dsp:nvSpPr>
        <dsp:cNvPr id="0" name=""/>
        <dsp:cNvSpPr/>
      </dsp:nvSpPr>
      <dsp:spPr>
        <a:xfrm rot="5400000">
          <a:off x="4112286" y="723856"/>
          <a:ext cx="1255447" cy="677597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/>
            <a:t>公務執行的開始，尚未結束，才有成罪的可能</a:t>
          </a:r>
          <a:endParaRPr lang="zh-TW" alt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/>
            <a:t>一旦職務執行完畢，無法成罪</a:t>
          </a:r>
          <a:endParaRPr lang="zh-TW" altLang="en-US" sz="2400" kern="1200" dirty="0"/>
        </a:p>
      </dsp:txBody>
      <dsp:txXfrm rot="-5400000">
        <a:off x="1352020" y="3545408"/>
        <a:ext cx="6714693" cy="113287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D33384-A9DD-4D32-BAB0-FC2D83EBE4EE}">
      <dsp:nvSpPr>
        <dsp:cNvPr id="0" name=""/>
        <dsp:cNvSpPr/>
      </dsp:nvSpPr>
      <dsp:spPr>
        <a:xfrm>
          <a:off x="1679786" y="0"/>
          <a:ext cx="1950720" cy="1083733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侮辱公署</a:t>
          </a:r>
          <a:endParaRPr lang="zh-TW" altLang="en-US" sz="3200" kern="1200" dirty="0"/>
        </a:p>
      </dsp:txBody>
      <dsp:txXfrm>
        <a:off x="1711527" y="31741"/>
        <a:ext cx="1887238" cy="1020251"/>
      </dsp:txXfrm>
    </dsp:sp>
    <dsp:sp modelId="{2AED512B-3FED-4C78-9DB3-1DE0AAC31B5E}">
      <dsp:nvSpPr>
        <dsp:cNvPr id="0" name=""/>
        <dsp:cNvSpPr/>
      </dsp:nvSpPr>
      <dsp:spPr>
        <a:xfrm>
          <a:off x="4497493" y="0"/>
          <a:ext cx="1950720" cy="1083733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侮辱職務</a:t>
          </a:r>
          <a:endParaRPr lang="zh-TW" altLang="en-US" sz="3200" kern="1200" dirty="0"/>
        </a:p>
      </dsp:txBody>
      <dsp:txXfrm>
        <a:off x="4529234" y="31741"/>
        <a:ext cx="1887238" cy="1020251"/>
      </dsp:txXfrm>
    </dsp:sp>
    <dsp:sp modelId="{AE445CA6-7B28-4FAA-BB1E-AC83DA1D8CC6}">
      <dsp:nvSpPr>
        <dsp:cNvPr id="0" name=""/>
        <dsp:cNvSpPr/>
      </dsp:nvSpPr>
      <dsp:spPr>
        <a:xfrm>
          <a:off x="3657599" y="4605866"/>
          <a:ext cx="812800" cy="812800"/>
        </a:xfrm>
        <a:prstGeom prst="triangl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9F5148-6CDA-40B8-989D-DB3E2A692F18}">
      <dsp:nvSpPr>
        <dsp:cNvPr id="0" name=""/>
        <dsp:cNvSpPr/>
      </dsp:nvSpPr>
      <dsp:spPr>
        <a:xfrm rot="240000">
          <a:off x="1624855" y="4257573"/>
          <a:ext cx="4878289" cy="34112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0D4FED-F18E-4B0C-BB7E-498533A70D52}">
      <dsp:nvSpPr>
        <dsp:cNvPr id="0" name=""/>
        <dsp:cNvSpPr/>
      </dsp:nvSpPr>
      <dsp:spPr>
        <a:xfrm rot="240000">
          <a:off x="4553844" y="3404681"/>
          <a:ext cx="1946391" cy="9068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kern="1200" dirty="0" smtClean="0"/>
            <a:t>符合民主體制？</a:t>
          </a:r>
          <a:endParaRPr lang="zh-TW" altLang="en-US" sz="2100" kern="1200" dirty="0"/>
        </a:p>
      </dsp:txBody>
      <dsp:txXfrm>
        <a:off x="4598111" y="3448948"/>
        <a:ext cx="1857857" cy="818285"/>
      </dsp:txXfrm>
    </dsp:sp>
    <dsp:sp modelId="{3ECE2440-5206-4733-9F43-0421E3536867}">
      <dsp:nvSpPr>
        <dsp:cNvPr id="0" name=""/>
        <dsp:cNvSpPr/>
      </dsp:nvSpPr>
      <dsp:spPr>
        <a:xfrm rot="240000">
          <a:off x="4624286" y="2429321"/>
          <a:ext cx="1946391" cy="9068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kern="1200" dirty="0" smtClean="0"/>
            <a:t>機關與職務無法脫離</a:t>
          </a:r>
          <a:endParaRPr lang="zh-TW" altLang="en-US" sz="2100" kern="1200" dirty="0"/>
        </a:p>
      </dsp:txBody>
      <dsp:txXfrm>
        <a:off x="4668553" y="2473588"/>
        <a:ext cx="1857857" cy="818285"/>
      </dsp:txXfrm>
    </dsp:sp>
    <dsp:sp modelId="{5ED468E5-7728-44FF-BE6B-6D734D20FA63}">
      <dsp:nvSpPr>
        <dsp:cNvPr id="0" name=""/>
        <dsp:cNvSpPr/>
      </dsp:nvSpPr>
      <dsp:spPr>
        <a:xfrm rot="240000">
          <a:off x="4694729" y="1475635"/>
          <a:ext cx="1946391" cy="9068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kern="1200" dirty="0" smtClean="0"/>
            <a:t>不涉及人</a:t>
          </a:r>
          <a:endParaRPr lang="zh-TW" altLang="en-US" sz="2100" kern="1200" dirty="0"/>
        </a:p>
      </dsp:txBody>
      <dsp:txXfrm>
        <a:off x="4738996" y="1519902"/>
        <a:ext cx="1857857" cy="818285"/>
      </dsp:txXfrm>
    </dsp:sp>
    <dsp:sp modelId="{47F944D3-4B35-4C21-B88C-64833205AEBD}">
      <dsp:nvSpPr>
        <dsp:cNvPr id="0" name=""/>
        <dsp:cNvSpPr/>
      </dsp:nvSpPr>
      <dsp:spPr>
        <a:xfrm rot="240000">
          <a:off x="1763230" y="3209609"/>
          <a:ext cx="1946391" cy="9068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kern="1200" dirty="0" smtClean="0"/>
            <a:t>不符民主體制</a:t>
          </a:r>
          <a:endParaRPr lang="zh-TW" altLang="en-US" sz="2100" kern="1200" dirty="0"/>
        </a:p>
      </dsp:txBody>
      <dsp:txXfrm>
        <a:off x="1807497" y="3253876"/>
        <a:ext cx="1857857" cy="818285"/>
      </dsp:txXfrm>
    </dsp:sp>
    <dsp:sp modelId="{AC3945BC-2879-44C7-91F0-BFC4696A5306}">
      <dsp:nvSpPr>
        <dsp:cNvPr id="0" name=""/>
        <dsp:cNvSpPr/>
      </dsp:nvSpPr>
      <dsp:spPr>
        <a:xfrm rot="240000">
          <a:off x="1833673" y="2234249"/>
          <a:ext cx="1946391" cy="9068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kern="1200" dirty="0" smtClean="0"/>
            <a:t>官僚衙門</a:t>
          </a:r>
          <a:endParaRPr lang="zh-TW" altLang="en-US" sz="2100" kern="1200" dirty="0"/>
        </a:p>
      </dsp:txBody>
      <dsp:txXfrm>
        <a:off x="1877940" y="2278516"/>
        <a:ext cx="1857857" cy="8182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balance1">
  <dgm:title val=""/>
  <dgm:desc val=""/>
  <dgm:catLst>
    <dgm:cat type="relationship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25" srcId="2" destId="23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2"/>
        <dgm:pt modelId="21"/>
        <dgm:pt modelId="22"/>
        <dgm:pt modelId="23"/>
      </dgm:ptLst>
      <dgm:cxnLst>
        <dgm:cxn modelId="4" srcId="0" destId="1" srcOrd="0" destOrd="0"/>
        <dgm:cxn modelId="5" srcId="0" destId="2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25" srcId="2" destId="21" srcOrd="0" destOrd="0"/>
        <dgm:cxn modelId="26" srcId="2" destId="22" srcOrd="0" destOrd="0"/>
        <dgm:cxn modelId="27" srcId="2" destId="23" srcOrd="0" destOrd="0"/>
      </dgm:cxnLst>
      <dgm:bg/>
      <dgm:whole/>
    </dgm:dataModel>
  </dgm:clrData>
  <dgm:layoutNode name="outerComposite">
    <dgm:varLst>
      <dgm:chMax val="2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>
      <dgm:constr type="h" for="ch" forName="parentComposite" refType="h" refFor="ch" refForName="dummyMaxCanvas" op="equ" fact="0.2"/>
      <dgm:constr type="t" for="ch" forName="parentComposite"/>
      <dgm:constr type="h" for="ch" forName="childrenComposite" refType="h" refFor="ch" refForName="dummyMaxCanvas" op="equ" fact="0.8"/>
      <dgm:constr type="t" for="ch" forName="childrenComposite" refType="h" refFor="ch" refForName="dummyMaxCanvas" fact="0.2"/>
    </dgm:constrLst>
    <dgm:ruleLst/>
    <dgm:layoutNode name="dummyMaxCanvas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arentComposite">
      <dgm:alg type="composite"/>
      <dgm:shape xmlns:r="http://schemas.openxmlformats.org/officeDocument/2006/relationships" r:blip="">
        <dgm:adjLst/>
      </dgm:shape>
      <dgm:presOf/>
      <dgm:constrLst>
        <dgm:constr type="w" for="ch" forName="parent1" refType="w" fact="0.36"/>
        <dgm:constr type="ctrX" for="ch" forName="parent1" refType="w" fact="0.24"/>
        <dgm:constr type="w" for="ch" forName="parent2" refType="w" fact="0.36"/>
        <dgm:constr type="ctrX" for="ch" forName="parent2" refType="w" fact="0.76"/>
        <dgm:constr type="primFontSz" for="ch" ptType="node" op="equ"/>
      </dgm:constrLst>
      <dgm:ruleLst/>
      <dgm:layoutNode name="parent1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arent2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st="2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</dgm:layoutNode>
    <dgm:layoutNode name="childrenComposite">
      <dgm:alg type="composite"/>
      <dgm:shape xmlns:r="http://schemas.openxmlformats.org/officeDocument/2006/relationships" r:blip="">
        <dgm:adjLst/>
      </dgm:shape>
      <dgm:presOf/>
      <dgm:constrLst>
        <dgm:constr type="primFontSz" for="ch" ptType="node" op="equ" val="65"/>
        <dgm:constr type="w" for="ch" forName="fulcrum" refType="w" fact="0.15"/>
        <dgm:constr type="h" for="ch" forName="fulcrum" refType="w" refFor="ch" refForName="fulcrum"/>
        <dgm:constr type="b" for="ch" forName="fulcrum" refType="h"/>
        <dgm:constr type="ctrX" for="ch" forName="fulcrum" refType="w" fact="0.5"/>
        <dgm:constr type="w" for="ch" forName="balance_00" refType="w" fact="0.9"/>
        <dgm:constr type="h" for="ch" forName="balance_00" refType="h" fact="0.076"/>
        <dgm:constr type="b" for="ch" forName="balance_00" refType="h" fact="0.81"/>
        <dgm:constr type="ctrX" for="ch" forName="balance_00" refType="w" fact="0.5"/>
        <dgm:constr type="w" for="ch" forName="balance_01" refType="w"/>
        <dgm:constr type="h" for="ch" forName="balance_01" refType="h" fact="0.157"/>
        <dgm:constr type="b" for="ch" forName="balance_01" refType="h" fact="0.85"/>
        <dgm:constr type="ctrX" for="ch" forName="balance_01" refType="w" fact="0.5"/>
        <dgm:constr type="w" for="ch" forName="balance_02" refType="w"/>
        <dgm:constr type="h" for="ch" forName="balance_02" refType="h" fact="0.157"/>
        <dgm:constr type="b" for="ch" forName="balance_02" refType="h" fact="0.85"/>
        <dgm:constr type="ctrX" for="ch" forName="balance_02" refType="w" fact="0.5"/>
        <dgm:constr type="w" for="ch" forName="balance_03" refType="w"/>
        <dgm:constr type="h" for="ch" forName="balance_03" refType="h" fact="0.157"/>
        <dgm:constr type="b" for="ch" forName="balance_03" refType="h" fact="0.85"/>
        <dgm:constr type="ctrX" for="ch" forName="balance_03" refType="w" fact="0.5"/>
        <dgm:constr type="w" for="ch" forName="balance_04" refType="w"/>
        <dgm:constr type="h" for="ch" forName="balance_04" refType="h" fact="0.157"/>
        <dgm:constr type="b" for="ch" forName="balance_04" refType="h" fact="0.85"/>
        <dgm:constr type="ctrX" for="ch" forName="balance_04" refType="w" fact="0.5"/>
        <dgm:constr type="w" for="ch" forName="balance_10" refType="w"/>
        <dgm:constr type="h" for="ch" forName="balance_10" refType="h" fact="0.157"/>
        <dgm:constr type="b" for="ch" forName="balance_10" refType="h" fact="0.85"/>
        <dgm:constr type="ctrX" for="ch" forName="balance_10" refType="w" fact="0.5"/>
        <dgm:constr type="w" for="ch" forName="balance_11" refType="w" fact="0.9"/>
        <dgm:constr type="h" for="ch" forName="balance_11" refType="h" fact="0.076"/>
        <dgm:constr type="b" for="ch" forName="balance_11" refType="h" fact="0.81"/>
        <dgm:constr type="ctrX" for="ch" forName="balance_11" refType="w" fact="0.5"/>
        <dgm:constr type="w" for="ch" forName="balance_12" refType="w"/>
        <dgm:constr type="h" for="ch" forName="balance_12" refType="h" fact="0.157"/>
        <dgm:constr type="b" for="ch" forName="balance_12" refType="h" fact="0.85"/>
        <dgm:constr type="ctrX" for="ch" forName="balance_12" refType="w" fact="0.5"/>
        <dgm:constr type="w" for="ch" forName="balance_13" refType="w"/>
        <dgm:constr type="h" for="ch" forName="balance_13" refType="h" fact="0.157"/>
        <dgm:constr type="b" for="ch" forName="balance_13" refType="h" fact="0.85"/>
        <dgm:constr type="ctrX" for="ch" forName="balance_13" refType="w" fact="0.5"/>
        <dgm:constr type="w" for="ch" forName="balance_14" refType="w"/>
        <dgm:constr type="h" for="ch" forName="balance_14" refType="h" fact="0.157"/>
        <dgm:constr type="b" for="ch" forName="balance_14" refType="h" fact="0.85"/>
        <dgm:constr type="ctrX" for="ch" forName="balance_14" refType="w" fact="0.5"/>
        <dgm:constr type="w" for="ch" forName="balance_20" refType="w"/>
        <dgm:constr type="h" for="ch" forName="balance_20" refType="h" fact="0.157"/>
        <dgm:constr type="b" for="ch" forName="balance_20" refType="h" fact="0.85"/>
        <dgm:constr type="ctrX" for="ch" forName="balance_20" refType="w" fact="0.5"/>
        <dgm:constr type="w" for="ch" forName="balance_21" refType="w"/>
        <dgm:constr type="h" for="ch" forName="balance_21" refType="h" fact="0.157"/>
        <dgm:constr type="b" for="ch" forName="balance_21" refType="h" fact="0.85"/>
        <dgm:constr type="ctrX" for="ch" forName="balance_21" refType="w" fact="0.5"/>
        <dgm:constr type="w" for="ch" forName="balance_22" refType="w" fact="0.9"/>
        <dgm:constr type="h" for="ch" forName="balance_22" refType="h" fact="0.076"/>
        <dgm:constr type="b" for="ch" forName="balance_22" refType="h" fact="0.81"/>
        <dgm:constr type="ctrX" for="ch" forName="balance_22" refType="w" fact="0.5"/>
        <dgm:constr type="w" for="ch" forName="balance_23" refType="w"/>
        <dgm:constr type="h" for="ch" forName="balance_23" refType="h" fact="0.157"/>
        <dgm:constr type="b" for="ch" forName="balance_23" refType="h" fact="0.85"/>
        <dgm:constr type="ctrX" for="ch" forName="balance_23" refType="w" fact="0.5"/>
        <dgm:constr type="w" for="ch" forName="balance_24" refType="w"/>
        <dgm:constr type="h" for="ch" forName="balance_24" refType="h" fact="0.157"/>
        <dgm:constr type="b" for="ch" forName="balance_24" refType="h" fact="0.85"/>
        <dgm:constr type="ctrX" for="ch" forName="balance_24" refType="w" fact="0.5"/>
        <dgm:constr type="w" for="ch" forName="balance_30" refType="w"/>
        <dgm:constr type="h" for="ch" forName="balance_30" refType="h" fact="0.157"/>
        <dgm:constr type="b" for="ch" forName="balance_30" refType="h" fact="0.85"/>
        <dgm:constr type="ctrX" for="ch" forName="balance_30" refType="w" fact="0.5"/>
        <dgm:constr type="w" for="ch" forName="balance_31" refType="w"/>
        <dgm:constr type="h" for="ch" forName="balance_31" refType="h" fact="0.157"/>
        <dgm:constr type="b" for="ch" forName="balance_31" refType="h" fact="0.85"/>
        <dgm:constr type="ctrX" for="ch" forName="balance_31" refType="w" fact="0.5"/>
        <dgm:constr type="w" for="ch" forName="balance_32" refType="w"/>
        <dgm:constr type="h" for="ch" forName="balance_32" refType="h" fact="0.157"/>
        <dgm:constr type="b" for="ch" forName="balance_32" refType="h" fact="0.85"/>
        <dgm:constr type="ctrX" for="ch" forName="balance_32" refType="w" fact="0.5"/>
        <dgm:constr type="w" for="ch" forName="balance_33" refType="w" fact="0.9"/>
        <dgm:constr type="h" for="ch" forName="balance_33" refType="h" fact="0.076"/>
        <dgm:constr type="b" for="ch" forName="balance_33" refType="h" fact="0.81"/>
        <dgm:constr type="ctrX" for="ch" forName="balance_33" refType="w" fact="0.5"/>
        <dgm:constr type="w" for="ch" forName="balance_34" refType="w"/>
        <dgm:constr type="h" for="ch" forName="balance_34" refType="h" fact="0.157"/>
        <dgm:constr type="b" for="ch" forName="balance_34" refType="h" fact="0.85"/>
        <dgm:constr type="ctrX" for="ch" forName="balance_34" refType="w" fact="0.5"/>
        <dgm:constr type="w" for="ch" forName="balance_40" refType="w"/>
        <dgm:constr type="h" for="ch" forName="balance_40" refType="h" fact="0.157"/>
        <dgm:constr type="b" for="ch" forName="balance_40" refType="h" fact="0.85"/>
        <dgm:constr type="ctrX" for="ch" forName="balance_40" refType="w" fact="0.5"/>
        <dgm:constr type="w" for="ch" forName="balance_41" refType="w"/>
        <dgm:constr type="h" for="ch" forName="balance_41" refType="h" fact="0.157"/>
        <dgm:constr type="b" for="ch" forName="balance_41" refType="h" fact="0.85"/>
        <dgm:constr type="ctrX" for="ch" forName="balance_41" refType="w" fact="0.5"/>
        <dgm:constr type="w" for="ch" forName="balance_42" refType="w"/>
        <dgm:constr type="h" for="ch" forName="balance_42" refType="h" fact="0.157"/>
        <dgm:constr type="b" for="ch" forName="balance_42" refType="h" fact="0.85"/>
        <dgm:constr type="ctrX" for="ch" forName="balance_42" refType="w" fact="0.5"/>
        <dgm:constr type="w" for="ch" forName="balance_43" refType="w"/>
        <dgm:constr type="h" for="ch" forName="balance_43" refType="h" fact="0.157"/>
        <dgm:constr type="b" for="ch" forName="balance_43" refType="h" fact="0.85"/>
        <dgm:constr type="ctrX" for="ch" forName="balance_43" refType="w" fact="0.5"/>
        <dgm:constr type="w" for="ch" forName="balance_44" refType="w" fact="0.9"/>
        <dgm:constr type="h" for="ch" forName="balance_44" refType="h" fact="0.076"/>
        <dgm:constr type="b" for="ch" forName="balance_44" refType="h" fact="0.81"/>
        <dgm:constr type="ctrX" for="ch" forName="balance_44" refType="w" fact="0.5"/>
        <dgm:constr type="w" for="ch" forName="right_01_1" refType="w" fact="0.4"/>
        <dgm:constr type="h" for="ch" forName="right_01_1" refType="h" fact="0.7"/>
        <dgm:constr type="b" for="ch" forName="right_01_1" refType="h" fact="0.76"/>
        <dgm:constr type="ctrX" for="ch" forName="right_01_1" refType="w" fact="0.78"/>
        <dgm:constr type="w" for="ch" forName="left_10_1" refType="w" fact="0.4"/>
        <dgm:constr type="h" for="ch" forName="left_10_1" refType="h" fact="0.7"/>
        <dgm:constr type="b" for="ch" forName="left_10_1" refType="h" fact="0.76"/>
        <dgm:constr type="ctrX" for="ch" forName="left_10_1" refType="w" fact="0.22"/>
        <dgm:constr type="w" for="ch" forName="right_11_1" refType="w" fact="0.36"/>
        <dgm:constr type="h" for="ch" forName="right_11_1" refType="h" fact="0.67"/>
        <dgm:constr type="b" for="ch" forName="right_11_1" refType="h" fact="0.725"/>
        <dgm:constr type="ctrX" for="ch" forName="right_11_1" refType="w" fact="0.76"/>
        <dgm:constr type="w" for="ch" forName="left_11_1" refType="w" fact="0.36"/>
        <dgm:constr type="h" for="ch" forName="left_11_1" refType="h" fact="0.67"/>
        <dgm:constr type="b" for="ch" forName="left_11_1" refType="h" fact="0.725"/>
        <dgm:constr type="ctrX" for="ch" forName="left_11_1" refType="w" fact="0.24"/>
        <dgm:constr type="w" for="ch" forName="right_02_1" refType="w" fact="0.388"/>
        <dgm:constr type="h" for="ch" forName="right_02_1" refType="h" fact="0.36"/>
        <dgm:constr type="b" for="ch" forName="right_02_1" refType="h" fact="0.76"/>
        <dgm:constr type="ctrX" for="ch" forName="right_02_1" refType="w" fact="0.77"/>
        <dgm:constr type="w" for="ch" forName="right_02_2" refType="w" fact="0.388"/>
        <dgm:constr type="h" for="ch" forName="right_02_2" refType="h" fact="0.36"/>
        <dgm:constr type="b" for="ch" forName="right_02_2" refType="h" fact="0.42"/>
        <dgm:constr type="ctrX" for="ch" forName="right_02_2" refType="w" fact="0.79"/>
        <dgm:constr type="w" for="ch" forName="left_20_1" refType="w" fact="0.388"/>
        <dgm:constr type="h" for="ch" forName="left_20_1" refType="h" fact="0.36"/>
        <dgm:constr type="b" for="ch" forName="left_20_1" refType="h" fact="0.76"/>
        <dgm:constr type="ctrX" for="ch" forName="left_20_1" refType="w" fact="0.23"/>
        <dgm:constr type="w" for="ch" forName="left_20_2" refType="w" fact="0.388"/>
        <dgm:constr type="h" for="ch" forName="left_20_2" refType="h" fact="0.36"/>
        <dgm:constr type="b" for="ch" forName="left_20_2" refType="h" fact="0.42"/>
        <dgm:constr type="ctrX" for="ch" forName="left_20_2" refType="w" fact="0.21"/>
        <dgm:constr type="w" for="ch" forName="right_12_1" refType="w" fact="0.388"/>
        <dgm:constr type="h" for="ch" forName="right_12_1" refType="h" fact="0.36"/>
        <dgm:constr type="b" for="ch" forName="right_12_1" refType="h" fact="0.76"/>
        <dgm:constr type="ctrX" for="ch" forName="right_12_1" refType="w" fact="0.77"/>
        <dgm:constr type="w" for="ch" forName="right_12_2" refType="w" fact="0.388"/>
        <dgm:constr type="h" for="ch" forName="right_12_2" refType="h" fact="0.36"/>
        <dgm:constr type="b" for="ch" forName="right_12_2" refType="h" fact="0.42"/>
        <dgm:constr type="ctrX" for="ch" forName="right_12_2" refType="w" fact="0.79"/>
        <dgm:constr type="w" for="ch" forName="left_12_1" refType="w" fact="0.388"/>
        <dgm:constr type="h" for="ch" forName="left_12_1" refType="h" fact="0.36"/>
        <dgm:constr type="b" for="ch" forName="left_12_1" refType="h" fact="0.715"/>
        <dgm:constr type="ctrX" for="ch" forName="left_12_1" refType="w" fact="0.255"/>
        <dgm:constr type="w" for="ch" forName="right_22_1" refType="w" fact="0.36"/>
        <dgm:constr type="h" for="ch" forName="right_22_1" refType="h" fact="0.32"/>
        <dgm:constr type="b" for="ch" forName="right_22_1" refType="h" fact="0.725"/>
        <dgm:constr type="ctrX" for="ch" forName="right_22_1" refType="w" fact="0.76"/>
        <dgm:constr type="w" for="ch" forName="right_22_2" refType="w" fact="0.36"/>
        <dgm:constr type="h" for="ch" forName="right_22_2" refType="h" fact="0.32"/>
        <dgm:constr type="b" for="ch" forName="right_22_2" refType="h" fact="0.39"/>
        <dgm:constr type="ctrX" for="ch" forName="right_22_2" refType="w" fact="0.76"/>
        <dgm:constr type="w" for="ch" forName="left_22_1" refType="w" fact="0.36"/>
        <dgm:constr type="h" for="ch" forName="left_22_1" refType="h" fact="0.32"/>
        <dgm:constr type="b" for="ch" forName="left_22_1" refType="h" fact="0.725"/>
        <dgm:constr type="ctrX" for="ch" forName="left_22_1" refType="w" fact="0.24"/>
        <dgm:constr type="w" for="ch" forName="left_22_2" refType="w" fact="0.36"/>
        <dgm:constr type="h" for="ch" forName="left_22_2" refType="h" fact="0.32"/>
        <dgm:constr type="b" for="ch" forName="left_22_2" refType="h" fact="0.39"/>
        <dgm:constr type="ctrX" for="ch" forName="left_22_2" refType="w" fact="0.24"/>
        <dgm:constr type="w" for="ch" forName="left_21_1" refType="w" fact="0.388"/>
        <dgm:constr type="h" for="ch" forName="left_21_1" refType="h" fact="0.36"/>
        <dgm:constr type="b" for="ch" forName="left_21_1" refType="h" fact="0.76"/>
        <dgm:constr type="ctrX" for="ch" forName="left_21_1" refType="w" fact="0.23"/>
        <dgm:constr type="w" for="ch" forName="left_21_2" refType="w" fact="0.388"/>
        <dgm:constr type="h" for="ch" forName="left_21_2" refType="h" fact="0.36"/>
        <dgm:constr type="b" for="ch" forName="left_21_2" refType="h" fact="0.42"/>
        <dgm:constr type="ctrX" for="ch" forName="left_21_2" refType="w" fact="0.21"/>
        <dgm:constr type="w" for="ch" forName="right_21_1" refType="w" fact="0.388"/>
        <dgm:constr type="h" for="ch" forName="right_21_1" refType="h" fact="0.36"/>
        <dgm:constr type="b" for="ch" forName="right_21_1" refType="h" fact="0.715"/>
        <dgm:constr type="ctrX" for="ch" forName="right_21_1" refType="w" fact="0.745"/>
        <dgm:constr type="w" for="ch" forName="right_03_1" refType="w" fact="0.37"/>
        <dgm:constr type="h" for="ch" forName="right_03_1" refType="h" fact="0.24"/>
        <dgm:constr type="b" for="ch" forName="right_03_1" refType="h" fact="0.76"/>
        <dgm:constr type="ctrX" for="ch" forName="right_03_1" refType="w" fact="0.77"/>
        <dgm:constr type="w" for="ch" forName="right_03_2" refType="w" fact="0.37"/>
        <dgm:constr type="h" for="ch" forName="right_03_2" refType="h" fact="0.24"/>
        <dgm:constr type="b" for="ch" forName="right_03_2" refType="h" fact="0.535"/>
        <dgm:constr type="ctrX" for="ch" forName="right_03_2" refType="w" fact="0.783"/>
        <dgm:constr type="w" for="ch" forName="right_03_3" refType="w" fact="0.37"/>
        <dgm:constr type="h" for="ch" forName="right_03_3" refType="h" fact="0.24"/>
        <dgm:constr type="b" for="ch" forName="right_03_3" refType="h" fact="0.315"/>
        <dgm:constr type="ctrX" for="ch" forName="right_03_3" refType="w" fact="0.796"/>
        <dgm:constr type="w" for="ch" forName="left_30_1" refType="w" fact="0.37"/>
        <dgm:constr type="h" for="ch" forName="left_30_1" refType="h" fact="0.24"/>
        <dgm:constr type="b" for="ch" forName="left_30_1" refType="h" fact="0.76"/>
        <dgm:constr type="ctrX" for="ch" forName="left_30_1" refType="w" fact="0.23"/>
        <dgm:constr type="w" for="ch" forName="left_30_2" refType="w" fact="0.37"/>
        <dgm:constr type="h" for="ch" forName="left_30_2" refType="h" fact="0.24"/>
        <dgm:constr type="b" for="ch" forName="left_30_2" refType="h" fact="0.535"/>
        <dgm:constr type="ctrX" for="ch" forName="left_30_2" refType="w" fact="0.217"/>
        <dgm:constr type="w" for="ch" forName="left_30_3" refType="w" fact="0.37"/>
        <dgm:constr type="h" for="ch" forName="left_30_3" refType="h" fact="0.24"/>
        <dgm:constr type="b" for="ch" forName="left_30_3" refType="h" fact="0.315"/>
        <dgm:constr type="ctrX" for="ch" forName="left_30_3" refType="w" fact="0.204"/>
        <dgm:constr type="w" for="ch" forName="right_13_1" refType="w" fact="0.37"/>
        <dgm:constr type="h" for="ch" forName="right_13_1" refType="h" fact="0.24"/>
        <dgm:constr type="b" for="ch" forName="right_13_1" refType="h" fact="0.76"/>
        <dgm:constr type="ctrX" for="ch" forName="right_13_1" refType="w" fact="0.77"/>
        <dgm:constr type="w" for="ch" forName="right_13_2" refType="w" fact="0.37"/>
        <dgm:constr type="h" for="ch" forName="right_13_2" refType="h" fact="0.24"/>
        <dgm:constr type="b" for="ch" forName="right_13_2" refType="h" fact="0.535"/>
        <dgm:constr type="ctrX" for="ch" forName="right_13_2" refType="w" fact="0.783"/>
        <dgm:constr type="w" for="ch" forName="right_13_3" refType="w" fact="0.37"/>
        <dgm:constr type="h" for="ch" forName="right_13_3" refType="h" fact="0.24"/>
        <dgm:constr type="b" for="ch" forName="right_13_3" refType="h" fact="0.315"/>
        <dgm:constr type="ctrX" for="ch" forName="right_13_3" refType="w" fact="0.796"/>
        <dgm:constr type="w" for="ch" forName="left_13_1" refType="w" fact="0.37"/>
        <dgm:constr type="h" for="ch" forName="left_13_1" refType="h" fact="0.24"/>
        <dgm:constr type="b" for="ch" forName="left_13_1" refType="h" fact="0.715"/>
        <dgm:constr type="ctrX" for="ch" forName="left_13_1" refType="w" fact="0.255"/>
        <dgm:constr type="w" for="ch" forName="left_31_1" refType="w" fact="0.37"/>
        <dgm:constr type="h" for="ch" forName="left_31_1" refType="h" fact="0.24"/>
        <dgm:constr type="b" for="ch" forName="left_31_1" refType="h" fact="0.76"/>
        <dgm:constr type="ctrX" for="ch" forName="left_31_1" refType="w" fact="0.23"/>
        <dgm:constr type="w" for="ch" forName="left_31_2" refType="w" fact="0.37"/>
        <dgm:constr type="h" for="ch" forName="left_31_2" refType="h" fact="0.24"/>
        <dgm:constr type="b" for="ch" forName="left_31_2" refType="h" fact="0.535"/>
        <dgm:constr type="ctrX" for="ch" forName="left_31_2" refType="w" fact="0.217"/>
        <dgm:constr type="w" for="ch" forName="left_31_3" refType="w" fact="0.37"/>
        <dgm:constr type="h" for="ch" forName="left_31_3" refType="h" fact="0.24"/>
        <dgm:constr type="b" for="ch" forName="left_31_3" refType="h" fact="0.315"/>
        <dgm:constr type="ctrX" for="ch" forName="left_31_3" refType="w" fact="0.204"/>
        <dgm:constr type="w" for="ch" forName="right_31_1" refType="w" fact="0.37"/>
        <dgm:constr type="h" for="ch" forName="right_31_1" refType="h" fact="0.24"/>
        <dgm:constr type="b" for="ch" forName="right_31_1" refType="h" fact="0.715"/>
        <dgm:constr type="ctrX" for="ch" forName="right_31_1" refType="w" fact="0.745"/>
        <dgm:constr type="w" for="ch" forName="right_23_1" refType="w" fact="0.37"/>
        <dgm:constr type="h" for="ch" forName="right_23_1" refType="h" fact="0.24"/>
        <dgm:constr type="b" for="ch" forName="right_23_1" refType="h" fact="0.76"/>
        <dgm:constr type="ctrX" for="ch" forName="right_23_1" refType="w" fact="0.77"/>
        <dgm:constr type="w" for="ch" forName="right_23_2" refType="w" fact="0.37"/>
        <dgm:constr type="h" for="ch" forName="right_23_2" refType="h" fact="0.24"/>
        <dgm:constr type="b" for="ch" forName="right_23_2" refType="h" fact="0.535"/>
        <dgm:constr type="ctrX" for="ch" forName="right_23_2" refType="w" fact="0.783"/>
        <dgm:constr type="w" for="ch" forName="right_23_3" refType="w" fact="0.37"/>
        <dgm:constr type="h" for="ch" forName="right_23_3" refType="h" fact="0.24"/>
        <dgm:constr type="b" for="ch" forName="right_23_3" refType="h" fact="0.315"/>
        <dgm:constr type="ctrX" for="ch" forName="right_23_3" refType="w" fact="0.796"/>
        <dgm:constr type="w" for="ch" forName="left_23_1" refType="w" fact="0.37"/>
        <dgm:constr type="h" for="ch" forName="left_23_1" refType="h" fact="0.24"/>
        <dgm:constr type="b" for="ch" forName="left_23_1" refType="h" fact="0.715"/>
        <dgm:constr type="ctrX" for="ch" forName="left_23_1" refType="w" fact="0.255"/>
        <dgm:constr type="w" for="ch" forName="left_23_2" refType="w" fact="0.37"/>
        <dgm:constr type="h" for="ch" forName="left_23_2" refType="h" fact="0.24"/>
        <dgm:constr type="b" for="ch" forName="left_23_2" refType="h" fact="0.49"/>
        <dgm:constr type="ctrX" for="ch" forName="left_23_2" refType="w" fact="0.268"/>
        <dgm:constr type="w" for="ch" forName="left_32_1" refType="w" fact="0.37"/>
        <dgm:constr type="h" for="ch" forName="left_32_1" refType="h" fact="0.24"/>
        <dgm:constr type="b" for="ch" forName="left_32_1" refType="h" fact="0.76"/>
        <dgm:constr type="ctrX" for="ch" forName="left_32_1" refType="w" fact="0.23"/>
        <dgm:constr type="w" for="ch" forName="left_32_2" refType="w" fact="0.37"/>
        <dgm:constr type="h" for="ch" forName="left_32_2" refType="h" fact="0.24"/>
        <dgm:constr type="b" for="ch" forName="left_32_2" refType="h" fact="0.535"/>
        <dgm:constr type="ctrX" for="ch" forName="left_32_2" refType="w" fact="0.217"/>
        <dgm:constr type="w" for="ch" forName="left_32_3" refType="w" fact="0.37"/>
        <dgm:constr type="h" for="ch" forName="left_32_3" refType="h" fact="0.24"/>
        <dgm:constr type="b" for="ch" forName="left_32_3" refType="h" fact="0.315"/>
        <dgm:constr type="ctrX" for="ch" forName="left_32_3" refType="w" fact="0.204"/>
        <dgm:constr type="w" for="ch" forName="right_32_1" refType="w" fact="0.37"/>
        <dgm:constr type="h" for="ch" forName="right_32_1" refType="h" fact="0.24"/>
        <dgm:constr type="b" for="ch" forName="right_32_1" refType="h" fact="0.715"/>
        <dgm:constr type="ctrX" for="ch" forName="right_32_1" refType="w" fact="0.745"/>
        <dgm:constr type="w" for="ch" forName="right_32_2" refType="w" fact="0.37"/>
        <dgm:constr type="h" for="ch" forName="right_32_2" refType="h" fact="0.24"/>
        <dgm:constr type="b" for="ch" forName="right_32_2" refType="h" fact="0.49"/>
        <dgm:constr type="ctrX" for="ch" forName="right_32_2" refType="w" fact="0.732"/>
        <dgm:constr type="w" for="ch" forName="right_33_1" refType="w" fact="0.36"/>
        <dgm:constr type="h" for="ch" forName="right_33_1" refType="h" fact="0.21"/>
        <dgm:constr type="b" for="ch" forName="right_33_1" refType="h" fact="0.725"/>
        <dgm:constr type="ctrX" for="ch" forName="right_33_1" refType="w" fact="0.76"/>
        <dgm:constr type="w" for="ch" forName="right_33_2" refType="w" fact="0.36"/>
        <dgm:constr type="h" for="ch" forName="right_33_2" refType="h" fact="0.21"/>
        <dgm:constr type="b" for="ch" forName="right_33_2" refType="h" fact="0.5"/>
        <dgm:constr type="ctrX" for="ch" forName="right_33_2" refType="w" fact="0.76"/>
        <dgm:constr type="w" for="ch" forName="right_33_3" refType="w" fact="0.36"/>
        <dgm:constr type="h" for="ch" forName="right_33_3" refType="h" fact="0.21"/>
        <dgm:constr type="b" for="ch" forName="right_33_3" refType="h" fact="0.275"/>
        <dgm:constr type="ctrX" for="ch" forName="right_33_3" refType="w" fact="0.76"/>
        <dgm:constr type="w" for="ch" forName="left_33_1" refType="w" fact="0.36"/>
        <dgm:constr type="h" for="ch" forName="left_33_1" refType="h" fact="0.21"/>
        <dgm:constr type="b" for="ch" forName="left_33_1" refType="h" fact="0.725"/>
        <dgm:constr type="ctrX" for="ch" forName="left_33_1" refType="w" fact="0.24"/>
        <dgm:constr type="w" for="ch" forName="left_33_2" refType="w" fact="0.36"/>
        <dgm:constr type="h" for="ch" forName="left_33_2" refType="h" fact="0.21"/>
        <dgm:constr type="b" for="ch" forName="left_33_2" refType="h" fact="0.5"/>
        <dgm:constr type="ctrX" for="ch" forName="left_33_2" refType="w" fact="0.24"/>
        <dgm:constr type="w" for="ch" forName="left_33_3" refType="w" fact="0.36"/>
        <dgm:constr type="h" for="ch" forName="left_33_3" refType="h" fact="0.21"/>
        <dgm:constr type="b" for="ch" forName="left_33_3" refType="h" fact="0.275"/>
        <dgm:constr type="ctrX" for="ch" forName="left_33_3" refType="w" fact="0.24"/>
        <dgm:constr type="w" for="ch" forName="right_04_1" refType="w" fact="0.365"/>
        <dgm:constr type="h" for="ch" forName="right_04_1" refType="h" fact="0.185"/>
        <dgm:constr type="b" for="ch" forName="right_04_1" refType="h" fact="0.76"/>
        <dgm:constr type="ctrX" for="ch" forName="right_04_1" refType="w" fact="0.77"/>
        <dgm:constr type="w" for="ch" forName="right_04_2" refType="w" fact="0.365"/>
        <dgm:constr type="h" for="ch" forName="right_04_2" refType="h" fact="0.185"/>
        <dgm:constr type="b" for="ch" forName="right_04_2" refType="h" fact="0.595"/>
        <dgm:constr type="ctrX" for="ch" forName="right_04_2" refType="w" fact="0.78"/>
        <dgm:constr type="w" for="ch" forName="right_04_3" refType="w" fact="0.365"/>
        <dgm:constr type="h" for="ch" forName="right_04_3" refType="h" fact="0.185"/>
        <dgm:constr type="b" for="ch" forName="right_04_3" refType="h" fact="0.43"/>
        <dgm:constr type="ctrX" for="ch" forName="right_04_3" refType="w" fact="0.79"/>
        <dgm:constr type="w" for="ch" forName="right_04_4" refType="w" fact="0.365"/>
        <dgm:constr type="h" for="ch" forName="right_04_4" refType="h" fact="0.185"/>
        <dgm:constr type="b" for="ch" forName="right_04_4" refType="h" fact="0.265"/>
        <dgm:constr type="ctrX" for="ch" forName="right_04_4" refType="w" fact="0.8"/>
        <dgm:constr type="w" for="ch" forName="left_40_1" refType="w" fact="0.365"/>
        <dgm:constr type="h" for="ch" forName="left_40_1" refType="h" fact="0.185"/>
        <dgm:constr type="b" for="ch" forName="left_40_1" refType="h" fact="0.76"/>
        <dgm:constr type="ctrX" for="ch" forName="left_40_1" refType="w" fact="0.23"/>
        <dgm:constr type="w" for="ch" forName="left_40_2" refType="w" fact="0.365"/>
        <dgm:constr type="h" for="ch" forName="left_40_2" refType="h" fact="0.185"/>
        <dgm:constr type="b" for="ch" forName="left_40_2" refType="h" fact="0.595"/>
        <dgm:constr type="ctrX" for="ch" forName="left_40_2" refType="w" fact="0.22"/>
        <dgm:constr type="w" for="ch" forName="left_40_3" refType="w" fact="0.365"/>
        <dgm:constr type="h" for="ch" forName="left_40_3" refType="h" fact="0.185"/>
        <dgm:constr type="b" for="ch" forName="left_40_3" refType="h" fact="0.43"/>
        <dgm:constr type="ctrX" for="ch" forName="left_40_3" refType="w" fact="0.21"/>
        <dgm:constr type="w" for="ch" forName="left_40_4" refType="w" fact="0.365"/>
        <dgm:constr type="h" for="ch" forName="left_40_4" refType="h" fact="0.185"/>
        <dgm:constr type="b" for="ch" forName="left_40_4" refType="h" fact="0.265"/>
        <dgm:constr type="ctrX" for="ch" forName="left_40_4" refType="w" fact="0.2"/>
        <dgm:constr type="w" for="ch" forName="right_14_1" refType="w" fact="0.365"/>
        <dgm:constr type="h" for="ch" forName="right_14_1" refType="h" fact="0.185"/>
        <dgm:constr type="b" for="ch" forName="right_14_1" refType="h" fact="0.76"/>
        <dgm:constr type="ctrX" for="ch" forName="right_14_1" refType="w" fact="0.77"/>
        <dgm:constr type="w" for="ch" forName="right_14_2" refType="w" fact="0.365"/>
        <dgm:constr type="h" for="ch" forName="right_14_2" refType="h" fact="0.185"/>
        <dgm:constr type="b" for="ch" forName="right_14_2" refType="h" fact="0.595"/>
        <dgm:constr type="ctrX" for="ch" forName="right_14_2" refType="w" fact="0.78"/>
        <dgm:constr type="w" for="ch" forName="right_14_3" refType="w" fact="0.365"/>
        <dgm:constr type="h" for="ch" forName="right_14_3" refType="h" fact="0.185"/>
        <dgm:constr type="b" for="ch" forName="right_14_3" refType="h" fact="0.43"/>
        <dgm:constr type="ctrX" for="ch" forName="right_14_3" refType="w" fact="0.79"/>
        <dgm:constr type="w" for="ch" forName="right_14_4" refType="w" fact="0.365"/>
        <dgm:constr type="h" for="ch" forName="right_14_4" refType="h" fact="0.185"/>
        <dgm:constr type="b" for="ch" forName="right_14_4" refType="h" fact="0.265"/>
        <dgm:constr type="ctrX" for="ch" forName="right_14_4" refType="w" fact="0.8"/>
        <dgm:constr type="w" for="ch" forName="left_14_1" refType="w" fact="0.365"/>
        <dgm:constr type="h" for="ch" forName="left_14_1" refType="h" fact="0.185"/>
        <dgm:constr type="b" for="ch" forName="left_14_1" refType="h" fact="0.715"/>
        <dgm:constr type="ctrX" for="ch" forName="left_14_1" refType="w" fact="0.25"/>
        <dgm:constr type="w" for="ch" forName="left_41_1" refType="w" fact="0.365"/>
        <dgm:constr type="h" for="ch" forName="left_41_1" refType="h" fact="0.185"/>
        <dgm:constr type="b" for="ch" forName="left_41_1" refType="h" fact="0.76"/>
        <dgm:constr type="ctrX" for="ch" forName="left_41_1" refType="w" fact="0.23"/>
        <dgm:constr type="w" for="ch" forName="left_41_2" refType="w" fact="0.365"/>
        <dgm:constr type="h" for="ch" forName="left_41_2" refType="h" fact="0.185"/>
        <dgm:constr type="b" for="ch" forName="left_41_2" refType="h" fact="0.595"/>
        <dgm:constr type="ctrX" for="ch" forName="left_41_2" refType="w" fact="0.22"/>
        <dgm:constr type="w" for="ch" forName="left_41_3" refType="w" fact="0.365"/>
        <dgm:constr type="h" for="ch" forName="left_41_3" refType="h" fact="0.185"/>
        <dgm:constr type="b" for="ch" forName="left_41_3" refType="h" fact="0.43"/>
        <dgm:constr type="ctrX" for="ch" forName="left_41_3" refType="w" fact="0.21"/>
        <dgm:constr type="w" for="ch" forName="left_41_4" refType="w" fact="0.365"/>
        <dgm:constr type="h" for="ch" forName="left_41_4" refType="h" fact="0.185"/>
        <dgm:constr type="b" for="ch" forName="left_41_4" refType="h" fact="0.265"/>
        <dgm:constr type="ctrX" for="ch" forName="left_41_4" refType="w" fact="0.2"/>
        <dgm:constr type="w" for="ch" forName="right_41_1" refType="w" fact="0.365"/>
        <dgm:constr type="h" for="ch" forName="right_41_1" refType="h" fact="0.185"/>
        <dgm:constr type="b" for="ch" forName="right_41_1" refType="h" fact="0.715"/>
        <dgm:constr type="ctrX" for="ch" forName="right_41_1" refType="w" fact="0.75"/>
        <dgm:constr type="w" for="ch" forName="right_24_1" refType="w" fact="0.365"/>
        <dgm:constr type="h" for="ch" forName="right_24_1" refType="h" fact="0.185"/>
        <dgm:constr type="b" for="ch" forName="right_24_1" refType="h" fact="0.76"/>
        <dgm:constr type="ctrX" for="ch" forName="right_24_1" refType="w" fact="0.77"/>
        <dgm:constr type="w" for="ch" forName="right_24_2" refType="w" fact="0.365"/>
        <dgm:constr type="h" for="ch" forName="right_24_2" refType="h" fact="0.185"/>
        <dgm:constr type="b" for="ch" forName="right_24_2" refType="h" fact="0.595"/>
        <dgm:constr type="ctrX" for="ch" forName="right_24_2" refType="w" fact="0.78"/>
        <dgm:constr type="w" for="ch" forName="right_24_3" refType="w" fact="0.365"/>
        <dgm:constr type="h" for="ch" forName="right_24_3" refType="h" fact="0.185"/>
        <dgm:constr type="b" for="ch" forName="right_24_3" refType="h" fact="0.43"/>
        <dgm:constr type="ctrX" for="ch" forName="right_24_3" refType="w" fact="0.79"/>
        <dgm:constr type="w" for="ch" forName="right_24_4" refType="w" fact="0.365"/>
        <dgm:constr type="h" for="ch" forName="right_24_4" refType="h" fact="0.185"/>
        <dgm:constr type="b" for="ch" forName="right_24_4" refType="h" fact="0.265"/>
        <dgm:constr type="ctrX" for="ch" forName="right_24_4" refType="w" fact="0.8"/>
        <dgm:constr type="w" for="ch" forName="left_24_1" refType="w" fact="0.365"/>
        <dgm:constr type="h" for="ch" forName="left_24_1" refType="h" fact="0.185"/>
        <dgm:constr type="b" for="ch" forName="left_24_1" refType="h" fact="0.715"/>
        <dgm:constr type="ctrX" for="ch" forName="left_24_1" refType="w" fact="0.25"/>
        <dgm:constr type="w" for="ch" forName="left_24_2" refType="w" fact="0.365"/>
        <dgm:constr type="h" for="ch" forName="left_24_2" refType="h" fact="0.185"/>
        <dgm:constr type="b" for="ch" forName="left_24_2" refType="h" fact="0.55"/>
        <dgm:constr type="ctrX" for="ch" forName="left_24_2" refType="w" fact="0.26"/>
        <dgm:constr type="w" for="ch" forName="left_42_1" refType="w" fact="0.365"/>
        <dgm:constr type="h" for="ch" forName="left_42_1" refType="h" fact="0.185"/>
        <dgm:constr type="b" for="ch" forName="left_42_1" refType="h" fact="0.76"/>
        <dgm:constr type="ctrX" for="ch" forName="left_42_1" refType="w" fact="0.23"/>
        <dgm:constr type="w" for="ch" forName="left_42_2" refType="w" fact="0.365"/>
        <dgm:constr type="h" for="ch" forName="left_42_2" refType="h" fact="0.185"/>
        <dgm:constr type="b" for="ch" forName="left_42_2" refType="h" fact="0.595"/>
        <dgm:constr type="ctrX" for="ch" forName="left_42_2" refType="w" fact="0.22"/>
        <dgm:constr type="w" for="ch" forName="left_42_3" refType="w" fact="0.365"/>
        <dgm:constr type="h" for="ch" forName="left_42_3" refType="h" fact="0.185"/>
        <dgm:constr type="b" for="ch" forName="left_42_3" refType="h" fact="0.43"/>
        <dgm:constr type="ctrX" for="ch" forName="left_42_3" refType="w" fact="0.21"/>
        <dgm:constr type="w" for="ch" forName="left_42_4" refType="w" fact="0.365"/>
        <dgm:constr type="h" for="ch" forName="left_42_4" refType="h" fact="0.185"/>
        <dgm:constr type="b" for="ch" forName="left_42_4" refType="h" fact="0.265"/>
        <dgm:constr type="ctrX" for="ch" forName="left_42_4" refType="w" fact="0.2"/>
        <dgm:constr type="w" for="ch" forName="right_42_1" refType="w" fact="0.365"/>
        <dgm:constr type="h" for="ch" forName="right_42_1" refType="h" fact="0.185"/>
        <dgm:constr type="b" for="ch" forName="right_42_1" refType="h" fact="0.715"/>
        <dgm:constr type="ctrX" for="ch" forName="right_42_1" refType="w" fact="0.75"/>
        <dgm:constr type="w" for="ch" forName="right_42_2" refType="w" fact="0.365"/>
        <dgm:constr type="h" for="ch" forName="right_42_2" refType="h" fact="0.185"/>
        <dgm:constr type="b" for="ch" forName="right_42_2" refType="h" fact="0.55"/>
        <dgm:constr type="ctrX" for="ch" forName="right_42_2" refType="w" fact="0.74"/>
        <dgm:constr type="w" for="ch" forName="right_34_1" refType="w" fact="0.365"/>
        <dgm:constr type="h" for="ch" forName="right_34_1" refType="h" fact="0.185"/>
        <dgm:constr type="b" for="ch" forName="right_34_1" refType="h" fact="0.76"/>
        <dgm:constr type="ctrX" for="ch" forName="right_34_1" refType="w" fact="0.77"/>
        <dgm:constr type="w" for="ch" forName="right_34_2" refType="w" fact="0.365"/>
        <dgm:constr type="h" for="ch" forName="right_34_2" refType="h" fact="0.185"/>
        <dgm:constr type="b" for="ch" forName="right_34_2" refType="h" fact="0.595"/>
        <dgm:constr type="ctrX" for="ch" forName="right_34_2" refType="w" fact="0.78"/>
        <dgm:constr type="w" for="ch" forName="right_34_3" refType="w" fact="0.365"/>
        <dgm:constr type="h" for="ch" forName="right_34_3" refType="h" fact="0.185"/>
        <dgm:constr type="b" for="ch" forName="right_34_3" refType="h" fact="0.43"/>
        <dgm:constr type="ctrX" for="ch" forName="right_34_3" refType="w" fact="0.79"/>
        <dgm:constr type="w" for="ch" forName="right_34_4" refType="w" fact="0.365"/>
        <dgm:constr type="h" for="ch" forName="right_34_4" refType="h" fact="0.185"/>
        <dgm:constr type="b" for="ch" forName="right_34_4" refType="h" fact="0.265"/>
        <dgm:constr type="ctrX" for="ch" forName="right_34_4" refType="w" fact="0.8"/>
        <dgm:constr type="w" for="ch" forName="left_34_1" refType="w" fact="0.365"/>
        <dgm:constr type="h" for="ch" forName="left_34_1" refType="h" fact="0.185"/>
        <dgm:constr type="b" for="ch" forName="left_34_1" refType="h" fact="0.715"/>
        <dgm:constr type="ctrX" for="ch" forName="left_34_1" refType="w" fact="0.25"/>
        <dgm:constr type="w" for="ch" forName="left_34_2" refType="w" fact="0.365"/>
        <dgm:constr type="h" for="ch" forName="left_34_2" refType="h" fact="0.185"/>
        <dgm:constr type="b" for="ch" forName="left_34_2" refType="h" fact="0.55"/>
        <dgm:constr type="ctrX" for="ch" forName="left_34_2" refType="w" fact="0.26"/>
        <dgm:constr type="w" for="ch" forName="left_34_3" refType="w" fact="0.365"/>
        <dgm:constr type="h" for="ch" forName="left_34_3" refType="h" fact="0.185"/>
        <dgm:constr type="b" for="ch" forName="left_34_3" refType="h" fact="0.385"/>
        <dgm:constr type="ctrX" for="ch" forName="left_34_3" refType="w" fact="0.27"/>
        <dgm:constr type="w" for="ch" forName="left_43_1" refType="w" fact="0.365"/>
        <dgm:constr type="h" for="ch" forName="left_43_1" refType="h" fact="0.185"/>
        <dgm:constr type="b" for="ch" forName="left_43_1" refType="h" fact="0.76"/>
        <dgm:constr type="ctrX" for="ch" forName="left_43_1" refType="w" fact="0.23"/>
        <dgm:constr type="w" for="ch" forName="left_43_2" refType="w" fact="0.365"/>
        <dgm:constr type="h" for="ch" forName="left_43_2" refType="h" fact="0.185"/>
        <dgm:constr type="b" for="ch" forName="left_43_2" refType="h" fact="0.595"/>
        <dgm:constr type="ctrX" for="ch" forName="left_43_2" refType="w" fact="0.22"/>
        <dgm:constr type="w" for="ch" forName="left_43_3" refType="w" fact="0.365"/>
        <dgm:constr type="h" for="ch" forName="left_43_3" refType="h" fact="0.185"/>
        <dgm:constr type="b" for="ch" forName="left_43_3" refType="h" fact="0.43"/>
        <dgm:constr type="ctrX" for="ch" forName="left_43_3" refType="w" fact="0.21"/>
        <dgm:constr type="w" for="ch" forName="left_43_4" refType="w" fact="0.365"/>
        <dgm:constr type="h" for="ch" forName="left_43_4" refType="h" fact="0.185"/>
        <dgm:constr type="b" for="ch" forName="left_43_4" refType="h" fact="0.265"/>
        <dgm:constr type="ctrX" for="ch" forName="left_43_4" refType="w" fact="0.2"/>
        <dgm:constr type="w" for="ch" forName="right_43_1" refType="w" fact="0.365"/>
        <dgm:constr type="h" for="ch" forName="right_43_1" refType="h" fact="0.185"/>
        <dgm:constr type="b" for="ch" forName="right_43_1" refType="h" fact="0.715"/>
        <dgm:constr type="ctrX" for="ch" forName="right_43_1" refType="w" fact="0.75"/>
        <dgm:constr type="w" for="ch" forName="right_43_2" refType="w" fact="0.365"/>
        <dgm:constr type="h" for="ch" forName="right_43_2" refType="h" fact="0.185"/>
        <dgm:constr type="b" for="ch" forName="right_43_2" refType="h" fact="0.55"/>
        <dgm:constr type="ctrX" for="ch" forName="right_43_2" refType="w" fact="0.74"/>
        <dgm:constr type="w" for="ch" forName="right_43_3" refType="w" fact="0.365"/>
        <dgm:constr type="h" for="ch" forName="right_43_3" refType="h" fact="0.185"/>
        <dgm:constr type="b" for="ch" forName="right_43_3" refType="h" fact="0.385"/>
        <dgm:constr type="ctrX" for="ch" forName="right_43_3" refType="w" fact="0.73"/>
        <dgm:constr type="w" for="ch" forName="right_44_1" refType="w" fact="0.36"/>
        <dgm:constr type="h" for="ch" forName="right_44_1" refType="h" fact="0.154"/>
        <dgm:constr type="b" for="ch" forName="right_44_1" refType="h" fact="0.725"/>
        <dgm:constr type="ctrX" for="ch" forName="right_44_1" refType="w" fact="0.76"/>
        <dgm:constr type="w" for="ch" forName="right_44_2" refType="w" fact="0.36"/>
        <dgm:constr type="h" for="ch" forName="right_44_2" refType="h" fact="0.154"/>
        <dgm:constr type="b" for="ch" forName="right_44_2" refType="h" fact="0.559"/>
        <dgm:constr type="ctrX" for="ch" forName="right_44_2" refType="w" fact="0.76"/>
        <dgm:constr type="w" for="ch" forName="right_44_3" refType="w" fact="0.36"/>
        <dgm:constr type="h" for="ch" forName="right_44_3" refType="h" fact="0.154"/>
        <dgm:constr type="b" for="ch" forName="right_44_3" refType="h" fact="0.393"/>
        <dgm:constr type="ctrX" for="ch" forName="right_44_3" refType="w" fact="0.76"/>
        <dgm:constr type="w" for="ch" forName="right_44_4" refType="w" fact="0.36"/>
        <dgm:constr type="h" for="ch" forName="right_44_4" refType="h" fact="0.154"/>
        <dgm:constr type="b" for="ch" forName="right_44_4" refType="h" fact="0.224"/>
        <dgm:constr type="ctrX" for="ch" forName="right_44_4" refType="w" fact="0.76"/>
        <dgm:constr type="w" for="ch" forName="left_44_1" refType="w" fact="0.36"/>
        <dgm:constr type="h" for="ch" forName="left_44_1" refType="h" fact="0.154"/>
        <dgm:constr type="b" for="ch" forName="left_44_1" refType="h" fact="0.725"/>
        <dgm:constr type="ctrX" for="ch" forName="left_44_1" refType="w" fact="0.24"/>
        <dgm:constr type="w" for="ch" forName="left_44_2" refType="w" fact="0.36"/>
        <dgm:constr type="h" for="ch" forName="left_44_2" refType="h" fact="0.154"/>
        <dgm:constr type="b" for="ch" forName="left_44_2" refType="h" fact="0.559"/>
        <dgm:constr type="ctrX" for="ch" forName="left_44_2" refType="w" fact="0.24"/>
        <dgm:constr type="w" for="ch" forName="left_44_3" refType="w" fact="0.36"/>
        <dgm:constr type="h" for="ch" forName="left_44_3" refType="h" fact="0.154"/>
        <dgm:constr type="b" for="ch" forName="left_44_3" refType="h" fact="0.393"/>
        <dgm:constr type="ctrX" for="ch" forName="left_44_3" refType="w" fact="0.24"/>
        <dgm:constr type="w" for="ch" forName="left_44_4" refType="w" fact="0.36"/>
        <dgm:constr type="h" for="ch" forName="left_44_4" refType="h" fact="0.154"/>
        <dgm:constr type="b" for="ch" forName="left_44_4" refType="h" fact="0.224"/>
        <dgm:constr type="ctrX" for="ch" forName="left_44_4" refType="w" fact="0.24"/>
      </dgm:constrLst>
      <dgm:ruleLst/>
      <dgm:layoutNode name="dummyMaxCanvas_ChildArea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fulcrum" styleLbl="alignAccFollowNode1">
        <dgm:alg type="sp"/>
        <dgm:shape xmlns:r="http://schemas.openxmlformats.org/officeDocument/2006/relationships" type="triangle" r:blip="">
          <dgm:adjLst/>
        </dgm:shape>
        <dgm:presOf/>
        <dgm:constrLst/>
        <dgm:ruleLst/>
      </dgm:layoutNode>
      <dgm:choose name="Name0">
        <dgm:if name="Name1" axis="ch ch" ptType="node node" st="1 1" cnt="1 0" func="cnt" op="equ" val="0">
          <dgm:choose name="Name2">
            <dgm:if name="Name3" axis="ch ch" ptType="node node" st="2 1" cnt="1 0" func="cnt" op="equ" val="0">
              <dgm:layoutNode name="balance_00" styleLbl="alignAccFollowNode1">
                <dgm:varLst>
                  <dgm:bulletEnabled val="1"/>
                </dgm:varLst>
                <dgm:alg type="sp"/>
                <dgm:shape xmlns:r="http://schemas.openxmlformats.org/officeDocument/2006/relationships" type="rect" r:blip="">
                  <dgm:adjLst/>
                </dgm:shape>
                <dgm:presOf/>
                <dgm:constrLst/>
                <dgm:ruleLst/>
              </dgm:layoutNode>
            </dgm:if>
            <dgm:else name="Name4">
              <dgm:choose name="Name5">
                <dgm:if name="Name6" axis="ch ch" ptType="node node" st="2 1" cnt="1 0" func="cnt" op="equ" val="1">
                  <dgm:layoutNode name="balance_01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4" type="rect" r:blip="">
                      <dgm:adjLst/>
                    </dgm:shape>
                    <dgm:presOf/>
                    <dgm:constrLst/>
                    <dgm:ruleLst/>
                  </dgm:layoutNode>
                  <dgm:layoutNode name="right_01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4" type="roundRect" r:blip="">
                      <dgm:adjLst/>
                    </dgm:shape>
                    <dgm:presOf axis="ch ch desOrSelf" ptType="node node node" st="2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7">
                  <dgm:choose name="Name8">
                    <dgm:if name="Name9" axis="ch ch" ptType="node node" st="2 1" cnt="1 0" func="cnt" op="equ" val="2">
                      <dgm:layoutNode name="balance_02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right_02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02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10">
                      <dgm:choose name="Name11">
                        <dgm:if name="Name12" axis="ch ch" ptType="node node" st="2 1" cnt="1 0" func="cnt" op="equ" val="3">
                          <dgm:layoutNode name="balance_03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03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13">
                          <dgm:choose name="Name14">
                            <dgm:if name="Name15" axis="ch ch" ptType="node node" st="2 1" cnt="1 0" func="cnt" op="gte" val="4">
                              <dgm:layoutNode name="balance_04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04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16"/>
                          </dgm:choose>
                        </dgm:else>
                      </dgm:choose>
                    </dgm:else>
                  </dgm:choose>
                </dgm:else>
              </dgm:choose>
            </dgm:else>
          </dgm:choose>
        </dgm:if>
        <dgm:else name="Name17">
          <dgm:choose name="Name18">
            <dgm:if name="Name19" axis="ch ch" ptType="node node" st="1 1" cnt="1 0" func="cnt" op="equ" val="1">
              <dgm:choose name="Name20">
                <dgm:if name="Name21" axis="ch ch" ptType="node node" st="2 1" cnt="1 0" func="cnt" op="equ" val="0">
                  <dgm:layoutNode name="balance_10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-4" type="rect" r:blip="">
                      <dgm:adjLst/>
                    </dgm:shape>
                    <dgm:presOf/>
                    <dgm:constrLst/>
                    <dgm:ruleLst/>
                  </dgm:layoutNode>
                  <dgm:layoutNode name="left_10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-4" type="roundRect" r:blip="">
                      <dgm:adjLst/>
                    </dgm:shape>
                    <dgm:presOf axis="ch ch desOrSelf" ptType="node node node" st="1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22">
                  <dgm:choose name="Name23">
                    <dgm:if name="Name24" axis="ch ch" ptType="node node" st="2 1" cnt="1 0" func="cnt" op="equ" val="1">
                      <dgm:layoutNode name="balance_11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25">
                      <dgm:choose name="Name26">
                        <dgm:if name="Name27" axis="ch ch" ptType="node node" st="2 1" cnt="1 0" func="cnt" op="equ" val="2">
                          <dgm:layoutNode name="balance_12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12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28">
                          <dgm:choose name="Name29">
                            <dgm:if name="Name30" axis="ch ch" ptType="node node" st="2 1" cnt="1 0" func="cnt" op="equ" val="3">
                              <dgm:layoutNode name="balance_13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31">
                              <dgm:choose name="Name32">
                                <dgm:if name="Name33" axis="ch ch" ptType="node node" st="2 1" cnt="1 0" func="cnt" op="gte" val="4">
                                  <dgm:layoutNode name="balance_14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34"/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else>
              </dgm:choose>
            </dgm:if>
            <dgm:else name="Name35">
              <dgm:choose name="Name36">
                <dgm:if name="Name37" axis="ch ch" ptType="node node" st="1 1" cnt="1 0" func="cnt" op="equ" val="2">
                  <dgm:choose name="Name38">
                    <dgm:if name="Name39" axis="ch ch" ptType="node node" st="2 1" cnt="1 0" func="cnt" op="equ" val="0">
                      <dgm:layoutNode name="balance_20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-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20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left_20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40">
                      <dgm:choose name="Name41">
                        <dgm:if name="Name42" axis="ch ch" ptType="node node" st="2 1" cnt="1 0" func="cnt" op="equ" val="1">
                          <dgm:layoutNode name="balance_21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21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43">
                          <dgm:choose name="Name44">
                            <dgm:if name="Name45" axis="ch ch" ptType="node node" st="2 1" cnt="1 0" func="cnt" op="equ" val="2">
                              <dgm:layoutNode name="balance_22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46">
                              <dgm:choose name="Name47">
                                <dgm:if name="Name48" axis="ch ch" ptType="node node" st="2 1" cnt="1 0" func="cnt" op="equ" val="3">
                                  <dgm:layoutNode name="balance_23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49">
                                  <dgm:choose name="Name50">
                                    <dgm:if name="Name51" axis="ch ch" ptType="node node" st="2 1" cnt="1 0" func="cnt" op="gte" val="4">
                                      <dgm:layoutNode name="balance_24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52"/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if>
                <dgm:else name="Name53">
                  <dgm:choose name="Name54">
                    <dgm:if name="Name55" axis="ch ch" ptType="node node" st="1 1" cnt="1 0" func="cnt" op="equ" val="3">
                      <dgm:choose name="Name56">
                        <dgm:if name="Name57" axis="ch ch" ptType="node node" st="2 1" cnt="1 0" func="cnt" op="equ" val="0">
                          <dgm:layoutNode name="balance_30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30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58">
                          <dgm:choose name="Name59">
                            <dgm:if name="Name60" axis="ch ch" ptType="node node" st="2 1" cnt="1 0" func="cnt" op="equ" val="1">
                              <dgm:layoutNode name="balance_31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61">
                              <dgm:choose name="Name62">
                                <dgm:if name="Name63" axis="ch ch" ptType="node node" st="2 1" cnt="1 0" func="cnt" op="equ" val="2">
                                  <dgm:layoutNode name="balance_32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64">
                                  <dgm:choose name="Name65">
                                    <dgm:if name="Name66" axis="ch ch" ptType="node node" st="2 1" cnt="1 0" func="cnt" op="equ" val="3">
                                      <dgm:layoutNode name="balance_33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67">
                                      <dgm:choose name="Name68">
                                        <dgm:if name="Name69" axis="ch ch" ptType="node node" st="2 1" cnt="1 0" func="cnt" op="gte" val="4">
                                          <dgm:layoutNode name="balance_34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righ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70"/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71">
                      <dgm:choose name="Name72">
                        <dgm:if name="Name73" axis="ch ch" ptType="node node" st="1 1" cnt="1 0" func="cnt" op="gte" val="4">
                          <dgm:choose name="Name74">
                            <dgm:if name="Name75" axis="ch ch" ptType="node node" st="2 1" cnt="1 0" func="cnt" op="equ" val="0">
                              <dgm:layoutNode name="balance_40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40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76">
                              <dgm:choose name="Name77">
                                <dgm:if name="Name78" axis="ch ch" ptType="node node" st="2 1" cnt="1 0" func="cnt" op="equ" val="1">
                                  <dgm:layoutNode name="balance_41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79">
                                  <dgm:choose name="Name80">
                                    <dgm:if name="Name81" axis="ch ch" ptType="node node" st="2 1" cnt="1 0" func="cnt" op="equ" val="2">
                                      <dgm:layoutNode name="balance_42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-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lef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82">
                                      <dgm:choose name="Name83">
                                        <dgm:if name="Name84" axis="ch ch" ptType="node node" st="2 1" cnt="1 0" func="cnt" op="equ" val="3">
                                          <dgm:layoutNode name="balance_43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-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lef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85">
                                          <dgm:choose name="Name86">
                                            <dgm:if name="Name87" axis="ch ch" ptType="node node" st="2 1" cnt="1 0" func="cnt" op="gte" val="4">
                                              <dgm:layoutNode name="balance_44" styleLbl="alignAccFollowNode1">
                                                <dgm:varLst>
                                                  <dgm:bulletEnabled val="1"/>
                                                </dgm:varLst>
                                                <dgm:alg type="sp"/>
                                                <dgm:shape xmlns:r="http://schemas.openxmlformats.org/officeDocument/2006/relationships" type="rect" r:blip="">
                                                  <dgm:adjLst/>
                                                </dgm:shape>
                                                <dgm:presOf/>
                                                <dgm:constrLst/>
                                                <dgm:ruleLst/>
                                              </dgm:layoutNode>
                                              <dgm:layoutNode name="righ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</dgm:if>
                                            <dgm:else name="Name88"/>
                                          </dgm:choose>
                                        </dgm:else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if>
                        <dgm:else name="Name89"/>
                      </dgm:choose>
                    </dgm:else>
                  </dgm:choose>
                </dgm:else>
              </dgm:choose>
            </dgm:else>
          </dgm:choose>
        </dgm:else>
      </dgm:choose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B6930C-9778-47DF-A45B-75633EFE5F4C}" type="datetimeFigureOut">
              <a:rPr lang="zh-TW" altLang="en-US" smtClean="0"/>
              <a:t>2023/12/24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E42016-8541-47A2-89D8-9DBA284411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17818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12/24/2023</a:t>
            </a:fld>
            <a:endParaRPr 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6576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108743"/>
            <a:ext cx="10515600" cy="1325563"/>
          </a:xfrm>
        </p:spPr>
        <p:txBody>
          <a:bodyPr/>
          <a:lstStyle>
            <a:lvl1pPr algn="ctr">
              <a:defRPr>
                <a:solidFill>
                  <a:schemeClr val="accent1">
                    <a:lumMod val="50000"/>
                  </a:schemeClr>
                </a:solidFill>
                <a:latin typeface="源泉圓體 B" panose="020B0800000000000000" pitchFamily="34" charset="-120"/>
                <a:ea typeface="源泉圓體 B" panose="020B0800000000000000" pitchFamily="34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源石黑體 L" panose="020B0300000000000000" pitchFamily="34" charset="-120"/>
                <a:ea typeface="源石黑體 L" panose="020B0300000000000000" pitchFamily="34" charset="-120"/>
              </a:defRPr>
            </a:lvl1pPr>
          </a:lstStyle>
          <a:p>
            <a:pPr lvl="0"/>
            <a:r>
              <a:rPr lang="zh-TW" altLang="en-US" dirty="0" smtClean="0"/>
              <a:t>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12/24/2023</a:t>
            </a:fld>
            <a:endParaRPr 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直線接點 6"/>
          <p:cNvCxnSpPr/>
          <p:nvPr userDrawn="1"/>
        </p:nvCxnSpPr>
        <p:spPr>
          <a:xfrm>
            <a:off x="609600" y="1266825"/>
            <a:ext cx="10987314" cy="0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79383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12/24/2023</a:t>
            </a:fld>
            <a:endParaRPr 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3303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12/24/2023</a:t>
            </a:fld>
            <a:endParaRPr lang="en-US" dirty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7017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12/24/2023</a:t>
            </a:fld>
            <a:endParaRPr lang="en-US" dirty="0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1969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12/24/2023</a:t>
            </a:fld>
            <a:endParaRPr 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0796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12/24/2023</a:t>
            </a:fld>
            <a:endParaRPr lang="en-US" dirty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2686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12/24/2023</a:t>
            </a:fld>
            <a:endParaRPr lang="en-US" dirty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332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12/24/2023</a:t>
            </a:fld>
            <a:endParaRPr lang="en-US" dirty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5703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12/24/2023</a:t>
            </a:fld>
            <a:endParaRPr 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62105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12/24/2023</a:t>
            </a:fld>
            <a:endParaRPr 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6504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12/24/2023</a:t>
            </a:fld>
            <a:endParaRPr 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2719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029403" y="1940980"/>
            <a:ext cx="11186162" cy="2515220"/>
          </a:xfrm>
        </p:spPr>
        <p:txBody>
          <a:bodyPr>
            <a:normAutofit fontScale="90000"/>
          </a:bodyPr>
          <a:lstStyle/>
          <a:p>
            <a:pPr algn="l">
              <a:lnSpc>
                <a:spcPct val="150000"/>
              </a:lnSpc>
            </a:pPr>
            <a:r>
              <a:rPr lang="zh-TW" altLang="en-US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侮辱公務員罪</a:t>
            </a:r>
            <a:r>
              <a:rPr lang="en-US" altLang="zh-TW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法規範憲法審查言詞辯論要旨</a:t>
            </a:r>
            <a:endParaRPr lang="zh-TW" altLang="en-US" dirty="0">
              <a:solidFill>
                <a:schemeClr val="accent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6096000" y="5293537"/>
            <a:ext cx="5597237" cy="110490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Gen Jyuu Gothic Medium" panose="020B0402020203020207" pitchFamily="34" charset="-120"/>
              </a:rPr>
              <a:t>彰化地院陳德池法官</a:t>
            </a:r>
            <a:r>
              <a:rPr lang="en-US" altLang="zh-TW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Gen Jyuu Gothic Medium" panose="020B0402020203020207" pitchFamily="34" charset="-120"/>
              </a:rPr>
              <a:t>-2023/12/26</a:t>
            </a:r>
            <a:endParaRPr lang="zh-TW" altLang="en-US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Gen Jyuu Gothic Medium" panose="020B0402020203020207" pitchFamily="34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77282" y="0"/>
            <a:ext cx="1651518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33554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77282" y="0"/>
            <a:ext cx="1651518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177282" y="-538842"/>
            <a:ext cx="2159000" cy="5130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200000"/>
              </a:lnSpc>
            </a:pPr>
            <a:r>
              <a:rPr lang="zh-TW" altLang="en-US" sz="120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</a:t>
            </a:r>
            <a:endParaRPr lang="en-US" altLang="zh-TW" sz="12000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00000"/>
              </a:lnSpc>
            </a:pPr>
            <a:r>
              <a:rPr lang="zh-TW" altLang="en-US" sz="120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綱</a:t>
            </a:r>
            <a:endParaRPr lang="zh-TW" altLang="en-US" sz="120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6468301" y="1870434"/>
            <a:ext cx="46300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i="1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    </a:t>
            </a:r>
            <a:r>
              <a:rPr lang="zh-TW" altLang="en-US" sz="3200" b="1" i="1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系爭規定與保護法益</a:t>
            </a:r>
            <a:endParaRPr lang="zh-TW" altLang="en-US" sz="32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5815506" y="989070"/>
            <a:ext cx="50509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i="1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    </a:t>
            </a:r>
            <a:r>
              <a:rPr lang="zh-TW" altLang="en-US" sz="3200" b="1" i="1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侮辱性言論與言論自由</a:t>
            </a:r>
            <a:endParaRPr lang="zh-TW" altLang="en-US" sz="32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7092069" y="2897990"/>
            <a:ext cx="41257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i="1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    </a:t>
            </a:r>
            <a:r>
              <a:rPr lang="zh-TW" altLang="en-US" sz="3200" b="1" i="1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侮辱與法律明確性</a:t>
            </a:r>
            <a:endParaRPr lang="zh-TW" altLang="en-US" sz="32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6410243" y="3899080"/>
            <a:ext cx="47461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i="1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    </a:t>
            </a:r>
            <a:r>
              <a:rPr lang="zh-TW" altLang="en-US" sz="3200" b="1" i="1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合憲性解釋的可能？</a:t>
            </a:r>
            <a:endParaRPr lang="zh-TW" altLang="en-US" sz="32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5751079" y="5068674"/>
            <a:ext cx="68077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i="1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    </a:t>
            </a:r>
            <a:r>
              <a:rPr lang="zh-TW" altLang="en-US" sz="3200" b="1" i="1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結論：系爭規定應屬違憲</a:t>
            </a:r>
            <a:endParaRPr lang="zh-TW" altLang="en-US" sz="32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48361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侮辱性言論與言論自由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199" y="1825625"/>
            <a:ext cx="10777743" cy="4351338"/>
          </a:xfrm>
        </p:spPr>
        <p:txBody>
          <a:bodyPr/>
          <a:lstStyle/>
          <a:p>
            <a:pPr algn="just"/>
            <a:r>
              <a:rPr lang="zh-TW" altLang="zh-TW" dirty="0" smtClean="0"/>
              <a:t>侮辱</a:t>
            </a:r>
            <a:r>
              <a:rPr lang="zh-TW" altLang="en-US" dirty="0" smtClean="0"/>
              <a:t>為</a:t>
            </a:r>
            <a:r>
              <a:rPr lang="zh-TW" altLang="zh-TW" dirty="0" smtClean="0"/>
              <a:t>貶抑</a:t>
            </a:r>
            <a:r>
              <a:rPr lang="zh-TW" altLang="zh-TW" dirty="0"/>
              <a:t>的</a:t>
            </a:r>
            <a:r>
              <a:rPr lang="zh-TW" altLang="zh-TW" b="1" u="sng" dirty="0"/>
              <a:t>價值</a:t>
            </a:r>
            <a:r>
              <a:rPr lang="zh-TW" altLang="zh-TW" b="1" u="sng" dirty="0" smtClean="0"/>
              <a:t>判斷</a:t>
            </a:r>
            <a:r>
              <a:rPr lang="zh-TW" altLang="en-US" b="1" u="sng" dirty="0" smtClean="0"/>
              <a:t>（意見）</a:t>
            </a:r>
            <a:r>
              <a:rPr lang="zh-TW" altLang="zh-TW" dirty="0" smtClean="0"/>
              <a:t>，</a:t>
            </a:r>
            <a:r>
              <a:rPr lang="zh-TW" altLang="zh-TW" dirty="0"/>
              <a:t>無真偽的</a:t>
            </a:r>
            <a:r>
              <a:rPr lang="zh-TW" altLang="zh-TW" dirty="0" smtClean="0"/>
              <a:t>內涵</a:t>
            </a:r>
            <a:endParaRPr lang="en-US" altLang="zh-TW" dirty="0" smtClean="0"/>
          </a:p>
          <a:p>
            <a:pPr algn="just"/>
            <a:r>
              <a:rPr lang="zh-TW" altLang="zh-TW" dirty="0"/>
              <a:t>行為人是針對公共或私人事務，也不管內容好、壞，有無水準、價值，基於理性或非理性，都在言論自由的保護範圍，在解釋上，不應該在言論自由的保護領域上就介入評價，至於該意見是否符合系爭規定之要件，應該是基本權限制的</a:t>
            </a:r>
            <a:r>
              <a:rPr lang="zh-TW" altLang="zh-TW" dirty="0" smtClean="0"/>
              <a:t>問題</a:t>
            </a:r>
            <a:r>
              <a:rPr lang="zh-TW" altLang="en-US" dirty="0" smtClean="0"/>
              <a:t>（</a:t>
            </a:r>
            <a:r>
              <a:rPr lang="zh-TW" altLang="zh-TW" dirty="0" smtClean="0"/>
              <a:t>許宗力，談</a:t>
            </a:r>
            <a:r>
              <a:rPr lang="zh-TW" altLang="zh-TW" dirty="0"/>
              <a:t>言論自由的幾個</a:t>
            </a:r>
            <a:r>
              <a:rPr lang="zh-TW" altLang="zh-TW" dirty="0" smtClean="0"/>
              <a:t>問題，</a:t>
            </a:r>
            <a:r>
              <a:rPr lang="en-US" altLang="zh-TW" dirty="0" smtClean="0"/>
              <a:t>P.241</a:t>
            </a:r>
            <a:r>
              <a:rPr lang="zh-TW" altLang="en-US" dirty="0" smtClean="0"/>
              <a:t>～</a:t>
            </a:r>
            <a:r>
              <a:rPr lang="en-US" altLang="zh-TW" dirty="0" smtClean="0"/>
              <a:t>242</a:t>
            </a:r>
            <a:r>
              <a:rPr lang="zh-TW" altLang="en-US" dirty="0" smtClean="0"/>
              <a:t>）</a:t>
            </a:r>
            <a:r>
              <a:rPr lang="zh-TW" altLang="zh-TW" dirty="0" smtClean="0"/>
              <a:t>。</a:t>
            </a:r>
            <a:endParaRPr lang="en-US" altLang="zh-TW" dirty="0" smtClean="0"/>
          </a:p>
          <a:p>
            <a:pPr algn="just"/>
            <a:r>
              <a:rPr lang="zh-TW" altLang="en-US" dirty="0" smtClean="0"/>
              <a:t>系爭規定禁止行為人口出侮辱性言論，涉及言論自由的干預（</a:t>
            </a:r>
            <a:r>
              <a:rPr lang="zh-TW" altLang="zh-TW" dirty="0" smtClean="0"/>
              <a:t>尤伯祥，政府</a:t>
            </a:r>
            <a:r>
              <a:rPr lang="zh-TW" altLang="zh-TW" dirty="0"/>
              <a:t>威信、伯爵夫人與</a:t>
            </a:r>
            <a:r>
              <a:rPr lang="zh-TW" altLang="zh-TW" dirty="0" smtClean="0"/>
              <a:t>豬，</a:t>
            </a:r>
            <a:r>
              <a:rPr lang="en-US" altLang="zh-TW" dirty="0" smtClean="0"/>
              <a:t>P.68</a:t>
            </a:r>
            <a:r>
              <a:rPr lang="zh-TW" altLang="en-US" dirty="0" smtClean="0"/>
              <a:t>）</a:t>
            </a:r>
            <a:endParaRPr lang="en-US" altLang="zh-TW" dirty="0" smtClean="0"/>
          </a:p>
          <a:p>
            <a:pPr algn="just"/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92602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系爭規定可能保護的法益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6859119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4305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169408"/>
            <a:ext cx="10515600" cy="1325563"/>
          </a:xfrm>
        </p:spPr>
        <p:txBody>
          <a:bodyPr/>
          <a:lstStyle/>
          <a:p>
            <a:pPr lvl="0"/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系爭規定合憲性的唯一出路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838200" y="1799771"/>
            <a:ext cx="72042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妨害</a:t>
            </a:r>
            <a:r>
              <a:rPr lang="zh-TW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國家</a:t>
            </a:r>
            <a:r>
              <a:rPr lang="zh-TW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公務順利</a:t>
            </a:r>
            <a:r>
              <a:rPr lang="zh-TW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進行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，才是系爭規定保護的法益</a:t>
            </a:r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38199" y="2781755"/>
            <a:ext cx="10873995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. 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威信、名譽（自尊），都是妨害</a:t>
            </a:r>
            <a:r>
              <a:rPr lang="zh-TW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國家公務順利</a:t>
            </a:r>
            <a:r>
              <a:rPr lang="zh-TW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進行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的可能原因，並非保護法益</a:t>
            </a: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800" dirty="0">
                <a:latin typeface="源泉圓體 R" panose="020B0500000000000000" pitchFamily="34" charset="-120"/>
                <a:ea typeface="源泉圓體 R" panose="020B0500000000000000" pitchFamily="34" charset="-120"/>
              </a:rPr>
              <a:t> </a:t>
            </a:r>
            <a:r>
              <a:rPr lang="en-US" altLang="zh-TW" sz="2800" dirty="0" smtClean="0">
                <a:latin typeface="源泉圓體 R" panose="020B0500000000000000" pitchFamily="34" charset="-120"/>
                <a:ea typeface="源泉圓體 R" panose="020B0500000000000000" pitchFamily="34" charset="-120"/>
              </a:rPr>
              <a:t>   </a:t>
            </a:r>
            <a:endParaRPr lang="zh-TW" altLang="en-US" sz="2800" dirty="0">
              <a:latin typeface="源泉圓體 R" panose="020B0500000000000000" pitchFamily="34" charset="-120"/>
              <a:ea typeface="源泉圓體 R" panose="020B0500000000000000" pitchFamily="34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838200" y="3735862"/>
            <a:ext cx="82702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3. 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系爭規定：刑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§135Ⅰ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的刑罰前置，類似「預備犯」的性質</a:t>
            </a:r>
            <a:endParaRPr lang="en-US" altLang="zh-TW" sz="2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7102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比例原則的檢驗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679590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66681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關於法律明確性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是否構成「侮辱」，在邊界案例，將造成適用困難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/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國家公務的執行，是否值得如此評價，涉及主觀的價值選擇與信仰，亦與用字遣詞的習慣、教育、所處之環境有關，法官難以界定何謂「不適切」的用語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/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法官介入的結果，無異教導行為人應該使用更文雅的用語批評，司法不該淪為道德糾察隊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/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/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61828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169408"/>
            <a:ext cx="10515600" cy="1325563"/>
          </a:xfrm>
        </p:spPr>
        <p:txBody>
          <a:bodyPr/>
          <a:lstStyle/>
          <a:p>
            <a:pPr algn="ctr"/>
            <a:r>
              <a:rPr lang="zh-TW" altLang="en-US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合憲性限縮解釋的可能性</a:t>
            </a:r>
            <a:endParaRPr lang="zh-TW" altLang="en-US" dirty="0">
              <a:solidFill>
                <a:schemeClr val="accent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222922720"/>
              </p:ext>
            </p:extLst>
          </p:nvPr>
        </p:nvGraphicFramePr>
        <p:xfrm>
          <a:off x="2032000" y="1461290"/>
          <a:ext cx="7908272" cy="46770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8062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169408"/>
            <a:ext cx="10515600" cy="1325563"/>
          </a:xfrm>
        </p:spPr>
        <p:txBody>
          <a:bodyPr/>
          <a:lstStyle/>
          <a:p>
            <a:pPr algn="ctr"/>
            <a:r>
              <a:rPr lang="zh-TW" altLang="en-US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體系性解釋的可能開展</a:t>
            </a:r>
            <a:endParaRPr lang="zh-TW" altLang="en-US" dirty="0">
              <a:solidFill>
                <a:schemeClr val="accent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378584123"/>
              </p:ext>
            </p:extLst>
          </p:nvPr>
        </p:nvGraphicFramePr>
        <p:xfrm>
          <a:off x="2032000" y="1553167"/>
          <a:ext cx="9085179" cy="45851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85895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刑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§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135Ⅰ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的不法構成要件</a:t>
            </a:r>
            <a:endParaRPr lang="zh-TW" altLang="en-US" dirty="0"/>
          </a:p>
        </p:txBody>
      </p:sp>
      <p:sp>
        <p:nvSpPr>
          <p:cNvPr id="4" name="內容版面配置區 2"/>
          <p:cNvSpPr txBox="1">
            <a:spLocks/>
          </p:cNvSpPr>
          <p:nvPr/>
        </p:nvSpPr>
        <p:spPr>
          <a:xfrm>
            <a:off x="838200" y="1781404"/>
            <a:ext cx="10515600" cy="12680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altLang="zh-TW" dirty="0" smtClean="0">
              <a:solidFill>
                <a:schemeClr val="tx2"/>
              </a:solidFill>
              <a:latin typeface="源泉圓體 L" panose="020B0300000000000000" pitchFamily="34" charset="-120"/>
              <a:ea typeface="源泉圓體 L" panose="020B0300000000000000" pitchFamily="34" charset="-120"/>
            </a:endParaRPr>
          </a:p>
        </p:txBody>
      </p:sp>
      <p:sp>
        <p:nvSpPr>
          <p:cNvPr id="6" name="內容版面配置區 2"/>
          <p:cNvSpPr txBox="1">
            <a:spLocks/>
          </p:cNvSpPr>
          <p:nvPr/>
        </p:nvSpPr>
        <p:spPr>
          <a:xfrm>
            <a:off x="838200" y="3564232"/>
            <a:ext cx="10690240" cy="115582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altLang="zh-TW" dirty="0" smtClean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3" name="資料庫圖表 2"/>
          <p:cNvGraphicFramePr/>
          <p:nvPr>
            <p:extLst>
              <p:ext uri="{D42A27DB-BD31-4B8C-83A1-F6EECF244321}">
                <p14:modId xmlns:p14="http://schemas.microsoft.com/office/powerpoint/2010/main" val="1477497371"/>
              </p:ext>
            </p:extLst>
          </p:nvPr>
        </p:nvGraphicFramePr>
        <p:xfrm>
          <a:off x="2119320" y="1275307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21539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系爭規定合憲性解釋的解釋結論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系爭規定勉強合憲的理由：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妨害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國家公務順利</a:t>
            </a:r>
            <a:r>
              <a:rPr lang="zh-TW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進行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系爭規定合憲性解釋的適用結論：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）強制：針對「國家高權（強制力）行使」的侮辱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）具體：針對「具體」公務執行的侮辱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）時間：針對「已經開始、尚未結束」公務的侮辱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36618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侮辱公署與侮辱職務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內容版面配置區 2"/>
          <p:cNvSpPr txBox="1">
            <a:spLocks/>
          </p:cNvSpPr>
          <p:nvPr/>
        </p:nvSpPr>
        <p:spPr>
          <a:xfrm>
            <a:off x="838200" y="1781404"/>
            <a:ext cx="10742742" cy="12680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altLang="zh-TW" dirty="0" smtClean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內容版面配置區 2"/>
          <p:cNvSpPr txBox="1">
            <a:spLocks/>
          </p:cNvSpPr>
          <p:nvPr/>
        </p:nvSpPr>
        <p:spPr>
          <a:xfrm>
            <a:off x="890700" y="3113594"/>
            <a:ext cx="10983373" cy="26046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en-US" altLang="zh-TW" dirty="0" smtClean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3" name="資料庫圖表 2"/>
          <p:cNvGraphicFramePr/>
          <p:nvPr>
            <p:extLst>
              <p:ext uri="{D42A27DB-BD31-4B8C-83A1-F6EECF244321}">
                <p14:modId xmlns:p14="http://schemas.microsoft.com/office/powerpoint/2010/main" val="148551112"/>
              </p:ext>
            </p:extLst>
          </p:nvPr>
        </p:nvGraphicFramePr>
        <p:xfrm>
          <a:off x="1957623" y="143430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20788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結論：系爭規定違憲的理由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）系爭規定保護法益：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妨害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國家公務順利</a:t>
            </a:r>
            <a:r>
              <a:rPr lang="zh-TW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進行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）系爭規定禁止行為人口出惡言，無助於目的達成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）系爭規定之「侮辱」，違反法律明確性原則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系爭規定因不符合比例原則（適合性原則），無法為合憲性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的限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縮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解釋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/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）侮辱職務與侮辱公署都是「對事不對人的」抽象謾罵，立法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just">
              <a:buNone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者基於言論自由的保護，刪除侮辱公署罪，遺漏侮辱職務罪，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just">
              <a:buNone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違反平等原則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733512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029403" y="1940980"/>
            <a:ext cx="11186162" cy="2515220"/>
          </a:xfrm>
        </p:spPr>
        <p:txBody>
          <a:bodyPr>
            <a:normAutofit fontScale="90000"/>
          </a:bodyPr>
          <a:lstStyle/>
          <a:p>
            <a:pPr algn="l">
              <a:lnSpc>
                <a:spcPct val="150000"/>
              </a:lnSpc>
            </a:pPr>
            <a:r>
              <a:rPr lang="zh-TW" altLang="en-US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侮辱公務員罪</a:t>
            </a:r>
            <a:r>
              <a:rPr lang="en-US" altLang="zh-TW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法規範憲法審查結辯要旨</a:t>
            </a:r>
            <a:endParaRPr lang="zh-TW" altLang="en-US" dirty="0">
              <a:solidFill>
                <a:schemeClr val="accent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6096000" y="5293537"/>
            <a:ext cx="5597237" cy="110490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Gen Jyuu Gothic Medium" panose="020B0402020203020207" pitchFamily="34" charset="-120"/>
              </a:rPr>
              <a:t>彰化地院陳德池法官</a:t>
            </a:r>
            <a:r>
              <a:rPr lang="en-US" altLang="zh-TW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Gen Jyuu Gothic Medium" panose="020B0402020203020207" pitchFamily="34" charset="-120"/>
              </a:rPr>
              <a:t>-2023/12/26</a:t>
            </a:r>
            <a:endParaRPr lang="zh-TW" altLang="en-US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Gen Jyuu Gothic Medium" panose="020B0402020203020207" pitchFamily="34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77282" y="0"/>
            <a:ext cx="1651518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08215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假消息才有妨害公務順利進行的可能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日本刑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§233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：散佈虛偽之流言或以詐術，妨害其</a:t>
            </a:r>
            <a:r>
              <a:rPr lang="zh-TW" altLang="en-US" u="sng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業務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者，處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年以下懲役或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50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萬元以下罰金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「土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浦駅無差別殺人予告通報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事件」（東京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高判平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21• 3 -12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刑集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62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巻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号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21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頁）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判決理由：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）上開條文之業務包含公務執行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）虛偽通報讓警察被迫做出相應的反應，將妨害正常公務執行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93931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389655" y="2231239"/>
            <a:ext cx="82443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dirty="0">
                <a:solidFill>
                  <a:srgbClr val="4D4D4D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粗話既是弱者的武器，同時</a:t>
            </a:r>
            <a:r>
              <a:rPr lang="zh-TW" altLang="en-US" sz="2800" b="1" u="sng" dirty="0">
                <a:solidFill>
                  <a:srgbClr val="4D4D4D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也是內心的</a:t>
            </a:r>
            <a:r>
              <a:rPr lang="zh-TW" altLang="en-US" sz="2800" b="1" u="sng" dirty="0" smtClean="0">
                <a:solidFill>
                  <a:srgbClr val="4D4D4D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悲鳴</a:t>
            </a:r>
            <a:endParaRPr lang="zh-TW" altLang="en-US" sz="2800" b="1" u="sng" dirty="0"/>
          </a:p>
        </p:txBody>
      </p:sp>
      <p:sp>
        <p:nvSpPr>
          <p:cNvPr id="6" name="矩形 5"/>
          <p:cNvSpPr/>
          <p:nvPr/>
        </p:nvSpPr>
        <p:spPr>
          <a:xfrm>
            <a:off x="1389655" y="3126344"/>
            <a:ext cx="844561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dirty="0">
                <a:solidFill>
                  <a:srgbClr val="4D4D4D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弱者沒有辦法堂堂正正地用武力對抗敵人，至少可以藉由粗話的方式，</a:t>
            </a:r>
            <a:r>
              <a:rPr lang="zh-TW" altLang="en-US" sz="2800" b="1" u="sng" dirty="0">
                <a:solidFill>
                  <a:srgbClr val="4D4D4D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勉強讓自己沉浸在享受快感的自我陶醉之中，他們貪求的就是剎那間的快感</a:t>
            </a:r>
            <a:r>
              <a:rPr lang="zh-TW" altLang="en-US" sz="2800" dirty="0">
                <a:solidFill>
                  <a:srgbClr val="4D4D4D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。這是多麼令人感到悲痛的武器，又是多麼可笑的悲鳴</a:t>
            </a:r>
            <a:r>
              <a:rPr lang="zh-TW" altLang="en-US" sz="2800" dirty="0" smtClean="0">
                <a:solidFill>
                  <a:srgbClr val="4D4D4D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啊</a:t>
            </a:r>
            <a:endParaRPr lang="zh-TW" altLang="en-US" sz="2800" dirty="0"/>
          </a:p>
        </p:txBody>
      </p:sp>
      <p:sp>
        <p:nvSpPr>
          <p:cNvPr id="11" name="標題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結語：正視臺灣的粗話文化脈絡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164544" y="5515021"/>
            <a:ext cx="541202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 smtClean="0">
                <a:solidFill>
                  <a:srgbClr val="4D4D4D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（山根</a:t>
            </a:r>
            <a:r>
              <a:rPr lang="zh-TW" altLang="en-US" dirty="0">
                <a:solidFill>
                  <a:srgbClr val="4D4D4D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勇</a:t>
            </a:r>
            <a:r>
              <a:rPr lang="zh-TW" altLang="en-US" dirty="0" smtClean="0">
                <a:solidFill>
                  <a:srgbClr val="4D4D4D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藏，臺灣民族性百談，</a:t>
            </a:r>
            <a:r>
              <a:rPr lang="en-US" altLang="zh-TW" dirty="0" smtClean="0">
                <a:solidFill>
                  <a:srgbClr val="4D4D4D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2023/10</a:t>
            </a:r>
            <a:r>
              <a:rPr lang="zh-TW" altLang="en-US" dirty="0" smtClean="0">
                <a:solidFill>
                  <a:srgbClr val="4D4D4D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，</a:t>
            </a:r>
            <a:r>
              <a:rPr lang="en-US" altLang="zh-TW" dirty="0" smtClean="0">
                <a:solidFill>
                  <a:srgbClr val="4D4D4D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P105</a:t>
            </a:r>
            <a:r>
              <a:rPr lang="zh-TW" altLang="en-US" dirty="0" smtClean="0">
                <a:solidFill>
                  <a:srgbClr val="4D4D4D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）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744065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8846</TotalTime>
  <Words>988</Words>
  <Application>Microsoft Office PowerPoint</Application>
  <PresentationFormat>寬螢幕</PresentationFormat>
  <Paragraphs>93</Paragraphs>
  <Slides>16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11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16</vt:i4>
      </vt:variant>
    </vt:vector>
  </HeadingPairs>
  <TitlesOfParts>
    <vt:vector size="28" baseType="lpstr">
      <vt:lpstr>源泉圓體 L</vt:lpstr>
      <vt:lpstr>源石黑體 L</vt:lpstr>
      <vt:lpstr>Calibri Light</vt:lpstr>
      <vt:lpstr>新細明體</vt:lpstr>
      <vt:lpstr>源泉圓體 B</vt:lpstr>
      <vt:lpstr>源泉圓體 R</vt:lpstr>
      <vt:lpstr>微軟正黑體</vt:lpstr>
      <vt:lpstr>Arial</vt:lpstr>
      <vt:lpstr>Calibri</vt:lpstr>
      <vt:lpstr>微軟正黑體</vt:lpstr>
      <vt:lpstr>Gen Jyuu Gothic Medium</vt:lpstr>
      <vt:lpstr>Office 佈景主題</vt:lpstr>
      <vt:lpstr>侮辱公務員罪 -法規範憲法審查言詞辯論要旨</vt:lpstr>
      <vt:lpstr>PowerPoint 簡報</vt:lpstr>
      <vt:lpstr>侮辱性言論與言論自由</vt:lpstr>
      <vt:lpstr>系爭規定可能保護的法益</vt:lpstr>
      <vt:lpstr>系爭規定合憲性的唯一出路</vt:lpstr>
      <vt:lpstr>比例原則的檢驗</vt:lpstr>
      <vt:lpstr>關於法律明確性</vt:lpstr>
      <vt:lpstr>合憲性限縮解釋的可能性</vt:lpstr>
      <vt:lpstr>體系性解釋的可能開展</vt:lpstr>
      <vt:lpstr>刑§135Ⅰ的不法構成要件</vt:lpstr>
      <vt:lpstr>系爭規定合憲性解釋的解釋結論</vt:lpstr>
      <vt:lpstr>侮辱公署與侮辱職務</vt:lpstr>
      <vt:lpstr>結論：系爭規定違憲的理由</vt:lpstr>
      <vt:lpstr>侮辱公務員罪 -法規範憲法審查結辯要旨</vt:lpstr>
      <vt:lpstr>假消息才有妨害公務順利進行的可能</vt:lpstr>
      <vt:lpstr>結語：正視臺灣的粗話文化脈絡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CHD</dc:creator>
  <cp:lastModifiedBy>CHD</cp:lastModifiedBy>
  <cp:revision>157</cp:revision>
  <dcterms:created xsi:type="dcterms:W3CDTF">2023-08-07T08:46:34Z</dcterms:created>
  <dcterms:modified xsi:type="dcterms:W3CDTF">2023-12-24T11:58:19Z</dcterms:modified>
</cp:coreProperties>
</file>