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  <p:sldMasterId id="2147483782" r:id="rId2"/>
  </p:sldMasterIdLst>
  <p:notesMasterIdLst>
    <p:notesMasterId r:id="rId9"/>
  </p:notesMasterIdLst>
  <p:handoutMasterIdLst>
    <p:handoutMasterId r:id="rId10"/>
  </p:handoutMasterIdLst>
  <p:sldIdLst>
    <p:sldId id="269" r:id="rId3"/>
    <p:sldId id="296" r:id="rId4"/>
    <p:sldId id="315" r:id="rId5"/>
    <p:sldId id="341" r:id="rId6"/>
    <p:sldId id="338" r:id="rId7"/>
    <p:sldId id="336" r:id="rId8"/>
  </p:sldIdLst>
  <p:sldSz cx="12192000" cy="6858000"/>
  <p:notesSz cx="6797675" cy="992822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Freepiker" initials="F" lastIdx="1" clrIdx="0">
    <p:extLst>
      <p:ext uri="{19B8F6BF-5375-455C-9EA6-DF929625EA0E}">
        <p15:presenceInfo xmlns:p15="http://schemas.microsoft.com/office/powerpoint/2012/main" userId="Freepiker" providerId="None"/>
      </p:ext>
    </p:extLst>
  </p:cmAuthor>
  <p:cmAuthor id="2" name="User" initials="U" lastIdx="4" clrIdx="1">
    <p:extLst>
      <p:ext uri="{19B8F6BF-5375-455C-9EA6-DF929625EA0E}">
        <p15:presenceInfo xmlns:p15="http://schemas.microsoft.com/office/powerpoint/2012/main" userId="User" providerId="None"/>
      </p:ext>
    </p:extLst>
  </p:cmAuthor>
  <p:cmAuthor id="3" name="劉怡婷" initials="劉怡婷" lastIdx="1" clrIdx="2">
    <p:extLst>
      <p:ext uri="{19B8F6BF-5375-455C-9EA6-DF929625EA0E}">
        <p15:presenceInfo xmlns:p15="http://schemas.microsoft.com/office/powerpoint/2012/main" userId="S-1-5-21-348651901-4118955271-3989848957-43491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8700"/>
    <a:srgbClr val="EBD099"/>
    <a:srgbClr val="FFCC99"/>
    <a:srgbClr val="993366"/>
    <a:srgbClr val="660066"/>
    <a:srgbClr val="996600"/>
    <a:srgbClr val="C49500"/>
    <a:srgbClr val="DDB055"/>
    <a:srgbClr val="9900CC"/>
    <a:srgbClr val="E6E6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932" autoAdjust="0"/>
    <p:restoredTop sz="96338" autoAdjust="0"/>
  </p:normalViewPr>
  <p:slideViewPr>
    <p:cSldViewPr snapToGrid="0" snapToObjects="1">
      <p:cViewPr varScale="1">
        <p:scale>
          <a:sx n="107" d="100"/>
          <a:sy n="107" d="100"/>
        </p:scale>
        <p:origin x="882" y="114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 snapToObjects="1">
      <p:cViewPr varScale="1">
        <p:scale>
          <a:sx n="80" d="100"/>
          <a:sy n="80" d="100"/>
        </p:scale>
        <p:origin x="3162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commentAuthors" Target="commentAuthors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2.xml"/><Relationship Id="rId9" Type="http://schemas.openxmlformats.org/officeDocument/2006/relationships/notesMaster" Target="notesMasters/notesMaster1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EA6214C-DEF0-4F3B-94CD-EBC78CEAC80E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29B143E7-4368-4509-9705-3B4914DA1929}">
      <dgm:prSet phldrT="[文字]"/>
      <dgm:spPr/>
      <dgm:t>
        <a:bodyPr/>
        <a:lstStyle/>
        <a:p>
          <a:r>
            <a:rPr lang="zh-TW" altLang="en-US" b="1" dirty="0">
              <a:latin typeface="微軟正黑體" panose="020B0604030504040204" pitchFamily="34" charset="-120"/>
              <a:ea typeface="微軟正黑體" panose="020B0604030504040204" pitchFamily="34" charset="-120"/>
            </a:rPr>
            <a:t>司法院釋字</a:t>
          </a:r>
          <a:r>
            <a:rPr lang="en-US" altLang="zh-TW" b="1" dirty="0">
              <a:latin typeface="微軟正黑體" panose="020B0604030504040204" pitchFamily="34" charset="-120"/>
              <a:ea typeface="微軟正黑體" panose="020B0604030504040204" pitchFamily="34" charset="-120"/>
            </a:rPr>
            <a:t>445</a:t>
          </a:r>
          <a:r>
            <a:rPr lang="zh-TW" altLang="en-US" b="1" dirty="0">
              <a:latin typeface="微軟正黑體" panose="020B0604030504040204" pitchFamily="34" charset="-120"/>
              <a:ea typeface="微軟正黑體" panose="020B0604030504040204" pitchFamily="34" charset="-120"/>
            </a:rPr>
            <a:t>號、</a:t>
          </a:r>
          <a:r>
            <a:rPr lang="en-US" altLang="zh-TW" b="1" dirty="0">
              <a:latin typeface="微軟正黑體" panose="020B0604030504040204" pitchFamily="34" charset="-120"/>
              <a:ea typeface="微軟正黑體" panose="020B0604030504040204" pitchFamily="34" charset="-120"/>
            </a:rPr>
            <a:t>644</a:t>
          </a:r>
          <a:r>
            <a:rPr lang="zh-TW" altLang="en-US" b="1" dirty="0">
              <a:latin typeface="微軟正黑體" panose="020B0604030504040204" pitchFamily="34" charset="-120"/>
              <a:ea typeface="微軟正黑體" panose="020B0604030504040204" pitchFamily="34" charset="-120"/>
            </a:rPr>
            <a:t>號：「主張共產主義或分裂國土」</a:t>
          </a:r>
        </a:p>
      </dgm:t>
    </dgm:pt>
    <dgm:pt modelId="{75B575D8-142B-4C5E-939D-CAE765FDD3C9}" type="parTrans" cxnId="{795D234F-9F35-42E0-A5EE-9F57CEF5C5EE}">
      <dgm:prSet/>
      <dgm:spPr/>
      <dgm:t>
        <a:bodyPr/>
        <a:lstStyle/>
        <a:p>
          <a:endParaRPr lang="zh-TW" altLang="en-US" b="1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73D47803-0E35-4B60-B6C9-174FD62D0B2D}" type="sibTrans" cxnId="{795D234F-9F35-42E0-A5EE-9F57CEF5C5EE}">
      <dgm:prSet/>
      <dgm:spPr/>
      <dgm:t>
        <a:bodyPr/>
        <a:lstStyle/>
        <a:p>
          <a:endParaRPr lang="zh-TW" altLang="en-US" b="1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A5724F5B-398E-4B0B-9D20-C0F552794D80}">
      <dgm:prSet phldrT="[文字]"/>
      <dgm:spPr/>
      <dgm:t>
        <a:bodyPr/>
        <a:lstStyle/>
        <a:p>
          <a:r>
            <a:rPr lang="zh-TW" altLang="en-US" b="1" dirty="0">
              <a:solidFill>
                <a:srgbClr val="FFFF0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理由二：並非不容許人民對公務員或職務有所批評、評論</a:t>
          </a:r>
        </a:p>
      </dgm:t>
    </dgm:pt>
    <dgm:pt modelId="{65F61FAA-0A07-421F-A4AF-75D0E7C73548}" type="parTrans" cxnId="{626A4A66-8981-454C-968D-58B2FA247030}">
      <dgm:prSet/>
      <dgm:spPr/>
      <dgm:t>
        <a:bodyPr/>
        <a:lstStyle/>
        <a:p>
          <a:endParaRPr lang="zh-TW" altLang="en-US" b="1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7E64130F-A027-4707-81C2-51630D324074}" type="sibTrans" cxnId="{626A4A66-8981-454C-968D-58B2FA247030}">
      <dgm:prSet/>
      <dgm:spPr/>
      <dgm:t>
        <a:bodyPr/>
        <a:lstStyle/>
        <a:p>
          <a:endParaRPr lang="zh-TW" altLang="en-US" b="1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7A06AC26-9E6E-4514-B596-A778C63ED823}">
      <dgm:prSet phldrT="[文字]"/>
      <dgm:spPr/>
      <dgm:t>
        <a:bodyPr/>
        <a:lstStyle/>
        <a:p>
          <a:r>
            <a:rPr lang="zh-TW" altLang="en-US" b="1" dirty="0">
              <a:solidFill>
                <a:srgbClr val="FFFF0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理由一：不是所有侮辱公務員言論，均屬政治性言論</a:t>
          </a:r>
        </a:p>
      </dgm:t>
    </dgm:pt>
    <dgm:pt modelId="{91DB950C-D557-4C35-8956-82B18AAD0F02}" type="parTrans" cxnId="{C37C2A17-B046-4F4F-AF5E-E15EA029FA83}">
      <dgm:prSet/>
      <dgm:spPr/>
      <dgm:t>
        <a:bodyPr/>
        <a:lstStyle/>
        <a:p>
          <a:endParaRPr lang="zh-TW" altLang="en-US" b="1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EB160428-870C-42F9-B622-323FC32B3849}" type="sibTrans" cxnId="{C37C2A17-B046-4F4F-AF5E-E15EA029FA83}">
      <dgm:prSet/>
      <dgm:spPr/>
      <dgm:t>
        <a:bodyPr/>
        <a:lstStyle/>
        <a:p>
          <a:endParaRPr lang="zh-TW" altLang="en-US" b="1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D119F04D-3A14-4BAA-BC58-B85251D8C59B}">
      <dgm:prSet phldrT="[文字]"/>
      <dgm:spPr/>
      <dgm:t>
        <a:bodyPr/>
        <a:lstStyle/>
        <a:p>
          <a:r>
            <a:rPr lang="zh-TW" altLang="en-US" b="1" dirty="0">
              <a:latin typeface="微軟正黑體" panose="020B0604030504040204" pitchFamily="34" charset="-120"/>
              <a:ea typeface="微軟正黑體" panose="020B0604030504040204" pitchFamily="34" charset="-120"/>
            </a:rPr>
            <a:t>刑法公然侮辱罪及侮辱公務員罪，都不應解釋成各國政府想保住對付異議言論的制裁手段。</a:t>
          </a:r>
        </a:p>
      </dgm:t>
    </dgm:pt>
    <dgm:pt modelId="{9C8C34F7-5628-4F4C-8673-6BCC701E562E}" type="parTrans" cxnId="{FA432746-8CEA-4AE6-A837-F5DF31E954F8}">
      <dgm:prSet/>
      <dgm:spPr/>
      <dgm:t>
        <a:bodyPr/>
        <a:lstStyle/>
        <a:p>
          <a:endParaRPr lang="zh-TW" altLang="en-US" b="1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0BD236F0-9213-4EE5-9AA7-26247726CA5E}" type="sibTrans" cxnId="{FA432746-8CEA-4AE6-A837-F5DF31E954F8}">
      <dgm:prSet/>
      <dgm:spPr/>
      <dgm:t>
        <a:bodyPr/>
        <a:lstStyle/>
        <a:p>
          <a:endParaRPr lang="zh-TW" altLang="en-US" b="1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421DC610-36BA-4393-B112-6B9DCEA5A87E}">
      <dgm:prSet phldrT="[文字]"/>
      <dgm:spPr/>
      <dgm:t>
        <a:bodyPr/>
        <a:lstStyle/>
        <a:p>
          <a:r>
            <a:rPr lang="zh-TW" altLang="en-US" b="1" dirty="0">
              <a:latin typeface="微軟正黑體" panose="020B0604030504040204" pitchFamily="34" charset="-120"/>
              <a:ea typeface="微軟正黑體" panose="020B0604030504040204" pitchFamily="34" charset="-120"/>
            </a:rPr>
            <a:t>言論自由不能無限上綱，不應容許假言論自由之名，行攻訐之實。</a:t>
          </a:r>
        </a:p>
      </dgm:t>
    </dgm:pt>
    <dgm:pt modelId="{FA713A6E-3933-4668-90FB-E0C253FC5BD8}" type="parTrans" cxnId="{2FDA419F-1566-481B-9296-112E3FF98DA1}">
      <dgm:prSet/>
      <dgm:spPr/>
      <dgm:t>
        <a:bodyPr/>
        <a:lstStyle/>
        <a:p>
          <a:endParaRPr lang="zh-TW" altLang="en-US" b="1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B652A081-CE53-42A7-9AC8-8232AD138E89}" type="sibTrans" cxnId="{2FDA419F-1566-481B-9296-112E3FF98DA1}">
      <dgm:prSet/>
      <dgm:spPr/>
      <dgm:t>
        <a:bodyPr/>
        <a:lstStyle/>
        <a:p>
          <a:endParaRPr lang="zh-TW" altLang="en-US" b="1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A409F59C-62B3-48D0-9251-F9179EEF19FA}">
      <dgm:prSet phldrT="[文字]"/>
      <dgm:spPr/>
      <dgm:t>
        <a:bodyPr/>
        <a:lstStyle/>
        <a:p>
          <a:r>
            <a:rPr lang="zh-TW" altLang="en-US" b="1" dirty="0">
              <a:latin typeface="微軟正黑體" panose="020B0604030504040204" pitchFamily="34" charset="-120"/>
              <a:ea typeface="微軟正黑體" panose="020B0604030504040204" pitchFamily="34" charset="-120"/>
            </a:rPr>
            <a:t>言論自由並非毫無界限，依雙階理論，本件不應採嚴格審查基準。</a:t>
          </a:r>
        </a:p>
      </dgm:t>
    </dgm:pt>
    <dgm:pt modelId="{ABA974B5-3E57-4673-AFFB-1D72668C5438}" type="parTrans" cxnId="{A6CB2268-3452-4B8D-B55C-0BE9C21C2A81}">
      <dgm:prSet/>
      <dgm:spPr/>
      <dgm:t>
        <a:bodyPr/>
        <a:lstStyle/>
        <a:p>
          <a:endParaRPr lang="zh-TW" altLang="en-US"/>
        </a:p>
      </dgm:t>
    </dgm:pt>
    <dgm:pt modelId="{4F713011-2D82-4E3B-9DDB-9FBBB170B30D}" type="sibTrans" cxnId="{A6CB2268-3452-4B8D-B55C-0BE9C21C2A81}">
      <dgm:prSet/>
      <dgm:spPr/>
      <dgm:t>
        <a:bodyPr/>
        <a:lstStyle/>
        <a:p>
          <a:endParaRPr lang="zh-TW" altLang="en-US"/>
        </a:p>
      </dgm:t>
    </dgm:pt>
    <dgm:pt modelId="{350E3BC0-0824-4BD2-9D87-B9F2A9A04A0E}">
      <dgm:prSet phldrT="[文字]"/>
      <dgm:spPr/>
      <dgm:t>
        <a:bodyPr/>
        <a:lstStyle/>
        <a:p>
          <a:r>
            <a:rPr lang="zh-TW" altLang="en-US" b="1" dirty="0">
              <a:solidFill>
                <a:srgbClr val="FFFF0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理由三：公務執行的嚴正性涉及公共利益，應予保障</a:t>
          </a:r>
        </a:p>
      </dgm:t>
    </dgm:pt>
    <dgm:pt modelId="{0D2E6BA4-E0AA-41E9-A5BC-923AEBB48ACC}" type="parTrans" cxnId="{A4CC325C-6DDC-4809-B234-7E91DC8203A8}">
      <dgm:prSet/>
      <dgm:spPr/>
      <dgm:t>
        <a:bodyPr/>
        <a:lstStyle/>
        <a:p>
          <a:endParaRPr lang="zh-TW" altLang="en-US"/>
        </a:p>
      </dgm:t>
    </dgm:pt>
    <dgm:pt modelId="{51DDDFFC-EFB8-4591-8CDB-930AEF64D8AC}" type="sibTrans" cxnId="{A4CC325C-6DDC-4809-B234-7E91DC8203A8}">
      <dgm:prSet/>
      <dgm:spPr/>
      <dgm:t>
        <a:bodyPr/>
        <a:lstStyle/>
        <a:p>
          <a:endParaRPr lang="zh-TW" altLang="en-US"/>
        </a:p>
      </dgm:t>
    </dgm:pt>
    <dgm:pt modelId="{7E094E2E-44F6-4C82-A4BC-3312D59DE121}">
      <dgm:prSet phldrT="[文字]"/>
      <dgm:spPr/>
      <dgm:t>
        <a:bodyPr/>
        <a:lstStyle/>
        <a:p>
          <a:r>
            <a:rPr lang="zh-TW" altLang="en-US" b="1" dirty="0">
              <a:latin typeface="微軟正黑體" panose="020B0604030504040204" pitchFamily="34" charset="-120"/>
              <a:ea typeface="微軟正黑體" panose="020B0604030504040204" pitchFamily="34" charset="-120"/>
            </a:rPr>
            <a:t>法國、新加坡近年修法仍均維持侮辱公務員刑事責任</a:t>
          </a:r>
        </a:p>
      </dgm:t>
    </dgm:pt>
    <dgm:pt modelId="{44AE8108-4521-4CE3-9609-113E4E4A2EC6}" type="parTrans" cxnId="{5FF2B80A-3CC3-4F58-A19A-922A11A428F7}">
      <dgm:prSet/>
      <dgm:spPr/>
      <dgm:t>
        <a:bodyPr/>
        <a:lstStyle/>
        <a:p>
          <a:endParaRPr lang="zh-TW" altLang="en-US"/>
        </a:p>
      </dgm:t>
    </dgm:pt>
    <dgm:pt modelId="{B5A586B6-DBD8-4E60-BB79-53A787AE34AA}" type="sibTrans" cxnId="{5FF2B80A-3CC3-4F58-A19A-922A11A428F7}">
      <dgm:prSet/>
      <dgm:spPr/>
      <dgm:t>
        <a:bodyPr/>
        <a:lstStyle/>
        <a:p>
          <a:endParaRPr lang="zh-TW" altLang="en-US"/>
        </a:p>
      </dgm:t>
    </dgm:pt>
    <dgm:pt modelId="{92ECF20F-AE98-439D-9015-CBC914866270}">
      <dgm:prSet phldrT="[文字]"/>
      <dgm:spPr/>
      <dgm:t>
        <a:bodyPr/>
        <a:lstStyle/>
        <a:p>
          <a:r>
            <a:rPr lang="zh-TW" altLang="en-US" b="1" dirty="0">
              <a:latin typeface="微軟正黑體" panose="020B0604030504040204" pitchFamily="34" charset="-120"/>
              <a:ea typeface="微軟正黑體" panose="020B0604030504040204" pitchFamily="34" charset="-120"/>
            </a:rPr>
            <a:t>德國：遭侮辱之公務員，其上級公務員可獨立提出告訴（基於機關聲望之影響、釐清事實、對下級之照護義務）。檢察官可基於公共利益為由提起公訴。</a:t>
          </a:r>
        </a:p>
      </dgm:t>
    </dgm:pt>
    <dgm:pt modelId="{46D88852-EAF8-45FD-93E2-70EF46476CFF}" type="parTrans" cxnId="{CB5610D1-4E49-4972-B314-3F272D971C98}">
      <dgm:prSet/>
      <dgm:spPr/>
      <dgm:t>
        <a:bodyPr/>
        <a:lstStyle/>
        <a:p>
          <a:endParaRPr lang="zh-TW" altLang="en-US"/>
        </a:p>
      </dgm:t>
    </dgm:pt>
    <dgm:pt modelId="{7E5C1DF7-8F4D-462E-A9C3-10C52D1F43A1}" type="sibTrans" cxnId="{CB5610D1-4E49-4972-B314-3F272D971C98}">
      <dgm:prSet/>
      <dgm:spPr/>
      <dgm:t>
        <a:bodyPr/>
        <a:lstStyle/>
        <a:p>
          <a:endParaRPr lang="zh-TW" altLang="en-US"/>
        </a:p>
      </dgm:t>
    </dgm:pt>
    <dgm:pt modelId="{D0A349F0-BA7F-4090-BCA5-BB1A48CEFDA8}" type="pres">
      <dgm:prSet presAssocID="{CEA6214C-DEF0-4F3B-94CD-EBC78CEAC80E}" presName="linear" presStyleCnt="0">
        <dgm:presLayoutVars>
          <dgm:dir/>
          <dgm:animLvl val="lvl"/>
          <dgm:resizeHandles val="exact"/>
        </dgm:presLayoutVars>
      </dgm:prSet>
      <dgm:spPr/>
    </dgm:pt>
    <dgm:pt modelId="{7EB76817-0E53-4121-8121-5688C9599924}" type="pres">
      <dgm:prSet presAssocID="{7A06AC26-9E6E-4514-B596-A778C63ED823}" presName="parentLin" presStyleCnt="0"/>
      <dgm:spPr/>
    </dgm:pt>
    <dgm:pt modelId="{83CDD5C4-E496-4233-8A5A-881BE3930211}" type="pres">
      <dgm:prSet presAssocID="{7A06AC26-9E6E-4514-B596-A778C63ED823}" presName="parentLeftMargin" presStyleLbl="node1" presStyleIdx="0" presStyleCnt="3"/>
      <dgm:spPr/>
    </dgm:pt>
    <dgm:pt modelId="{B0662130-B05C-4D17-AEF2-4BF015203EDA}" type="pres">
      <dgm:prSet presAssocID="{7A06AC26-9E6E-4514-B596-A778C63ED823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99E16D30-A7EA-43F4-8814-FBAC491C98EB}" type="pres">
      <dgm:prSet presAssocID="{7A06AC26-9E6E-4514-B596-A778C63ED823}" presName="negativeSpace" presStyleCnt="0"/>
      <dgm:spPr/>
    </dgm:pt>
    <dgm:pt modelId="{4602F493-5F72-4BAC-BC39-1D9876353582}" type="pres">
      <dgm:prSet presAssocID="{7A06AC26-9E6E-4514-B596-A778C63ED823}" presName="childText" presStyleLbl="conFgAcc1" presStyleIdx="0" presStyleCnt="3">
        <dgm:presLayoutVars>
          <dgm:bulletEnabled val="1"/>
        </dgm:presLayoutVars>
      </dgm:prSet>
      <dgm:spPr/>
    </dgm:pt>
    <dgm:pt modelId="{D1A93C78-6A61-4966-AEBA-C5C91F05E149}" type="pres">
      <dgm:prSet presAssocID="{EB160428-870C-42F9-B622-323FC32B3849}" presName="spaceBetweenRectangles" presStyleCnt="0"/>
      <dgm:spPr/>
    </dgm:pt>
    <dgm:pt modelId="{26C209D8-08BA-4E7D-8A62-52A7CE5D8458}" type="pres">
      <dgm:prSet presAssocID="{A5724F5B-398E-4B0B-9D20-C0F552794D80}" presName="parentLin" presStyleCnt="0"/>
      <dgm:spPr/>
    </dgm:pt>
    <dgm:pt modelId="{A0EA0E45-25D9-4351-BC9C-45FA3FFC9D99}" type="pres">
      <dgm:prSet presAssocID="{A5724F5B-398E-4B0B-9D20-C0F552794D80}" presName="parentLeftMargin" presStyleLbl="node1" presStyleIdx="0" presStyleCnt="3"/>
      <dgm:spPr/>
    </dgm:pt>
    <dgm:pt modelId="{E0124054-475A-46C7-9940-73601C3964A5}" type="pres">
      <dgm:prSet presAssocID="{A5724F5B-398E-4B0B-9D20-C0F552794D80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18B694DE-D3CD-4803-BE15-A063CD34665F}" type="pres">
      <dgm:prSet presAssocID="{A5724F5B-398E-4B0B-9D20-C0F552794D80}" presName="negativeSpace" presStyleCnt="0"/>
      <dgm:spPr/>
    </dgm:pt>
    <dgm:pt modelId="{12F60555-E341-44E0-B24F-D585B28A1F85}" type="pres">
      <dgm:prSet presAssocID="{A5724F5B-398E-4B0B-9D20-C0F552794D80}" presName="childText" presStyleLbl="conFgAcc1" presStyleIdx="1" presStyleCnt="3">
        <dgm:presLayoutVars>
          <dgm:bulletEnabled val="1"/>
        </dgm:presLayoutVars>
      </dgm:prSet>
      <dgm:spPr/>
    </dgm:pt>
    <dgm:pt modelId="{F24503EC-BC9E-481A-822A-7A2A359D2809}" type="pres">
      <dgm:prSet presAssocID="{7E64130F-A027-4707-81C2-51630D324074}" presName="spaceBetweenRectangles" presStyleCnt="0"/>
      <dgm:spPr/>
    </dgm:pt>
    <dgm:pt modelId="{5F9710F2-E7B6-4408-9199-C4AB2AD4C2A3}" type="pres">
      <dgm:prSet presAssocID="{350E3BC0-0824-4BD2-9D87-B9F2A9A04A0E}" presName="parentLin" presStyleCnt="0"/>
      <dgm:spPr/>
    </dgm:pt>
    <dgm:pt modelId="{70D72FCE-2664-4953-A474-9239DD0944F3}" type="pres">
      <dgm:prSet presAssocID="{350E3BC0-0824-4BD2-9D87-B9F2A9A04A0E}" presName="parentLeftMargin" presStyleLbl="node1" presStyleIdx="1" presStyleCnt="3"/>
      <dgm:spPr/>
    </dgm:pt>
    <dgm:pt modelId="{4875DE90-15E2-444F-A339-36AB7E4903EA}" type="pres">
      <dgm:prSet presAssocID="{350E3BC0-0824-4BD2-9D87-B9F2A9A04A0E}" presName="parentText" presStyleLbl="node1" presStyleIdx="2" presStyleCnt="3">
        <dgm:presLayoutVars>
          <dgm:chMax val="0"/>
          <dgm:bulletEnabled val="1"/>
        </dgm:presLayoutVars>
      </dgm:prSet>
      <dgm:spPr/>
    </dgm:pt>
    <dgm:pt modelId="{EFD3622A-EED7-4CD6-9C1F-79DF02C68717}" type="pres">
      <dgm:prSet presAssocID="{350E3BC0-0824-4BD2-9D87-B9F2A9A04A0E}" presName="negativeSpace" presStyleCnt="0"/>
      <dgm:spPr/>
    </dgm:pt>
    <dgm:pt modelId="{205EC5F7-C158-4B47-A1C6-6070F68BF37E}" type="pres">
      <dgm:prSet presAssocID="{350E3BC0-0824-4BD2-9D87-B9F2A9A04A0E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5FF2B80A-3CC3-4F58-A19A-922A11A428F7}" srcId="{350E3BC0-0824-4BD2-9D87-B9F2A9A04A0E}" destId="{7E094E2E-44F6-4C82-A4BC-3312D59DE121}" srcOrd="0" destOrd="0" parTransId="{44AE8108-4521-4CE3-9609-113E4E4A2EC6}" sibTransId="{B5A586B6-DBD8-4E60-BB79-53A787AE34AA}"/>
    <dgm:cxn modelId="{C37C2A17-B046-4F4F-AF5E-E15EA029FA83}" srcId="{CEA6214C-DEF0-4F3B-94CD-EBC78CEAC80E}" destId="{7A06AC26-9E6E-4514-B596-A778C63ED823}" srcOrd="0" destOrd="0" parTransId="{91DB950C-D557-4C35-8956-82B18AAD0F02}" sibTransId="{EB160428-870C-42F9-B622-323FC32B3849}"/>
    <dgm:cxn modelId="{0D7CC832-6350-4874-9CA9-FDFD7DD911B3}" type="presOf" srcId="{7A06AC26-9E6E-4514-B596-A778C63ED823}" destId="{83CDD5C4-E496-4233-8A5A-881BE3930211}" srcOrd="0" destOrd="0" presId="urn:microsoft.com/office/officeart/2005/8/layout/list1"/>
    <dgm:cxn modelId="{A4CC325C-6DDC-4809-B234-7E91DC8203A8}" srcId="{CEA6214C-DEF0-4F3B-94CD-EBC78CEAC80E}" destId="{350E3BC0-0824-4BD2-9D87-B9F2A9A04A0E}" srcOrd="2" destOrd="0" parTransId="{0D2E6BA4-E0AA-41E9-A5BC-923AEBB48ACC}" sibTransId="{51DDDFFC-EFB8-4591-8CDB-930AEF64D8AC}"/>
    <dgm:cxn modelId="{3EB77661-5E9D-46F8-96F3-D01A2A558600}" type="presOf" srcId="{A409F59C-62B3-48D0-9251-F9179EEF19FA}" destId="{4602F493-5F72-4BAC-BC39-1D9876353582}" srcOrd="0" destOrd="1" presId="urn:microsoft.com/office/officeart/2005/8/layout/list1"/>
    <dgm:cxn modelId="{FA432746-8CEA-4AE6-A837-F5DF31E954F8}" srcId="{A5724F5B-398E-4B0B-9D20-C0F552794D80}" destId="{D119F04D-3A14-4BAA-BC58-B85251D8C59B}" srcOrd="0" destOrd="0" parTransId="{9C8C34F7-5628-4F4C-8673-6BCC701E562E}" sibTransId="{0BD236F0-9213-4EE5-9AA7-26247726CA5E}"/>
    <dgm:cxn modelId="{626A4A66-8981-454C-968D-58B2FA247030}" srcId="{CEA6214C-DEF0-4F3B-94CD-EBC78CEAC80E}" destId="{A5724F5B-398E-4B0B-9D20-C0F552794D80}" srcOrd="1" destOrd="0" parTransId="{65F61FAA-0A07-421F-A4AF-75D0E7C73548}" sibTransId="{7E64130F-A027-4707-81C2-51630D324074}"/>
    <dgm:cxn modelId="{A6CB2268-3452-4B8D-B55C-0BE9C21C2A81}" srcId="{7A06AC26-9E6E-4514-B596-A778C63ED823}" destId="{A409F59C-62B3-48D0-9251-F9179EEF19FA}" srcOrd="1" destOrd="0" parTransId="{ABA974B5-3E57-4673-AFFB-1D72668C5438}" sibTransId="{4F713011-2D82-4E3B-9DDB-9FBBB170B30D}"/>
    <dgm:cxn modelId="{795D234F-9F35-42E0-A5EE-9F57CEF5C5EE}" srcId="{7A06AC26-9E6E-4514-B596-A778C63ED823}" destId="{29B143E7-4368-4509-9705-3B4914DA1929}" srcOrd="0" destOrd="0" parTransId="{75B575D8-142B-4C5E-939D-CAE765FDD3C9}" sibTransId="{73D47803-0E35-4B60-B6C9-174FD62D0B2D}"/>
    <dgm:cxn modelId="{62EB9870-599D-4EFB-AA92-D8BB3DF26ADD}" type="presOf" srcId="{350E3BC0-0824-4BD2-9D87-B9F2A9A04A0E}" destId="{4875DE90-15E2-444F-A339-36AB7E4903EA}" srcOrd="1" destOrd="0" presId="urn:microsoft.com/office/officeart/2005/8/layout/list1"/>
    <dgm:cxn modelId="{55A0E481-D7F3-4D67-B61F-3865369185F5}" type="presOf" srcId="{92ECF20F-AE98-439D-9015-CBC914866270}" destId="{205EC5F7-C158-4B47-A1C6-6070F68BF37E}" srcOrd="0" destOrd="1" presId="urn:microsoft.com/office/officeart/2005/8/layout/list1"/>
    <dgm:cxn modelId="{DD53B582-9355-4EA4-98DD-D72A8426A7B7}" type="presOf" srcId="{A5724F5B-398E-4B0B-9D20-C0F552794D80}" destId="{A0EA0E45-25D9-4351-BC9C-45FA3FFC9D99}" srcOrd="0" destOrd="0" presId="urn:microsoft.com/office/officeart/2005/8/layout/list1"/>
    <dgm:cxn modelId="{885FA78B-7301-4A84-8D68-060501D01E8E}" type="presOf" srcId="{CEA6214C-DEF0-4F3B-94CD-EBC78CEAC80E}" destId="{D0A349F0-BA7F-4090-BCA5-BB1A48CEFDA8}" srcOrd="0" destOrd="0" presId="urn:microsoft.com/office/officeart/2005/8/layout/list1"/>
    <dgm:cxn modelId="{2FDA419F-1566-481B-9296-112E3FF98DA1}" srcId="{A5724F5B-398E-4B0B-9D20-C0F552794D80}" destId="{421DC610-36BA-4393-B112-6B9DCEA5A87E}" srcOrd="1" destOrd="0" parTransId="{FA713A6E-3933-4668-90FB-E0C253FC5BD8}" sibTransId="{B652A081-CE53-42A7-9AC8-8232AD138E89}"/>
    <dgm:cxn modelId="{BC6946AF-86A3-47A6-B356-470E8E148C8D}" type="presOf" srcId="{D119F04D-3A14-4BAA-BC58-B85251D8C59B}" destId="{12F60555-E341-44E0-B24F-D585B28A1F85}" srcOrd="0" destOrd="0" presId="urn:microsoft.com/office/officeart/2005/8/layout/list1"/>
    <dgm:cxn modelId="{00AB9DBB-CF64-4A11-A77B-CB9ED5A0BCE1}" type="presOf" srcId="{350E3BC0-0824-4BD2-9D87-B9F2A9A04A0E}" destId="{70D72FCE-2664-4953-A474-9239DD0944F3}" srcOrd="0" destOrd="0" presId="urn:microsoft.com/office/officeart/2005/8/layout/list1"/>
    <dgm:cxn modelId="{4B7563BD-BCCD-429E-8E87-086D7115149F}" type="presOf" srcId="{7A06AC26-9E6E-4514-B596-A778C63ED823}" destId="{B0662130-B05C-4D17-AEF2-4BF015203EDA}" srcOrd="1" destOrd="0" presId="urn:microsoft.com/office/officeart/2005/8/layout/list1"/>
    <dgm:cxn modelId="{CB5610D1-4E49-4972-B314-3F272D971C98}" srcId="{350E3BC0-0824-4BD2-9D87-B9F2A9A04A0E}" destId="{92ECF20F-AE98-439D-9015-CBC914866270}" srcOrd="1" destOrd="0" parTransId="{46D88852-EAF8-45FD-93E2-70EF46476CFF}" sibTransId="{7E5C1DF7-8F4D-462E-A9C3-10C52D1F43A1}"/>
    <dgm:cxn modelId="{905F6BDB-C1FB-4C3E-97B3-411AAA492072}" type="presOf" srcId="{421DC610-36BA-4393-B112-6B9DCEA5A87E}" destId="{12F60555-E341-44E0-B24F-D585B28A1F85}" srcOrd="0" destOrd="1" presId="urn:microsoft.com/office/officeart/2005/8/layout/list1"/>
    <dgm:cxn modelId="{F20DB9ED-4187-4DC7-917C-70DE6B87D361}" type="presOf" srcId="{A5724F5B-398E-4B0B-9D20-C0F552794D80}" destId="{E0124054-475A-46C7-9940-73601C3964A5}" srcOrd="1" destOrd="0" presId="urn:microsoft.com/office/officeart/2005/8/layout/list1"/>
    <dgm:cxn modelId="{7E83B4F7-4DA9-4A3E-9F52-171EBACC33FD}" type="presOf" srcId="{29B143E7-4368-4509-9705-3B4914DA1929}" destId="{4602F493-5F72-4BAC-BC39-1D9876353582}" srcOrd="0" destOrd="0" presId="urn:microsoft.com/office/officeart/2005/8/layout/list1"/>
    <dgm:cxn modelId="{206D7CFA-524A-4889-82D9-5556B2289114}" type="presOf" srcId="{7E094E2E-44F6-4C82-A4BC-3312D59DE121}" destId="{205EC5F7-C158-4B47-A1C6-6070F68BF37E}" srcOrd="0" destOrd="0" presId="urn:microsoft.com/office/officeart/2005/8/layout/list1"/>
    <dgm:cxn modelId="{DC989231-7318-477A-B252-1B348B5E9EE8}" type="presParOf" srcId="{D0A349F0-BA7F-4090-BCA5-BB1A48CEFDA8}" destId="{7EB76817-0E53-4121-8121-5688C9599924}" srcOrd="0" destOrd="0" presId="urn:microsoft.com/office/officeart/2005/8/layout/list1"/>
    <dgm:cxn modelId="{C0DCFD84-563E-4947-9D22-05FCA87EEBB5}" type="presParOf" srcId="{7EB76817-0E53-4121-8121-5688C9599924}" destId="{83CDD5C4-E496-4233-8A5A-881BE3930211}" srcOrd="0" destOrd="0" presId="urn:microsoft.com/office/officeart/2005/8/layout/list1"/>
    <dgm:cxn modelId="{2243026E-8004-4317-ABB5-88ECB26A9D92}" type="presParOf" srcId="{7EB76817-0E53-4121-8121-5688C9599924}" destId="{B0662130-B05C-4D17-AEF2-4BF015203EDA}" srcOrd="1" destOrd="0" presId="urn:microsoft.com/office/officeart/2005/8/layout/list1"/>
    <dgm:cxn modelId="{A790BFBC-F42D-4961-9A47-6705550D6575}" type="presParOf" srcId="{D0A349F0-BA7F-4090-BCA5-BB1A48CEFDA8}" destId="{99E16D30-A7EA-43F4-8814-FBAC491C98EB}" srcOrd="1" destOrd="0" presId="urn:microsoft.com/office/officeart/2005/8/layout/list1"/>
    <dgm:cxn modelId="{1996EB2A-5279-4FE8-9301-A1070740CBAC}" type="presParOf" srcId="{D0A349F0-BA7F-4090-BCA5-BB1A48CEFDA8}" destId="{4602F493-5F72-4BAC-BC39-1D9876353582}" srcOrd="2" destOrd="0" presId="urn:microsoft.com/office/officeart/2005/8/layout/list1"/>
    <dgm:cxn modelId="{9DB3CFA5-5A89-46DC-9140-C49FBB6EA745}" type="presParOf" srcId="{D0A349F0-BA7F-4090-BCA5-BB1A48CEFDA8}" destId="{D1A93C78-6A61-4966-AEBA-C5C91F05E149}" srcOrd="3" destOrd="0" presId="urn:microsoft.com/office/officeart/2005/8/layout/list1"/>
    <dgm:cxn modelId="{285848B8-C2FF-4023-A778-7EF0FB1D60C3}" type="presParOf" srcId="{D0A349F0-BA7F-4090-BCA5-BB1A48CEFDA8}" destId="{26C209D8-08BA-4E7D-8A62-52A7CE5D8458}" srcOrd="4" destOrd="0" presId="urn:microsoft.com/office/officeart/2005/8/layout/list1"/>
    <dgm:cxn modelId="{F8BD1C0A-0CB9-4EC1-B60E-F9D023E6031F}" type="presParOf" srcId="{26C209D8-08BA-4E7D-8A62-52A7CE5D8458}" destId="{A0EA0E45-25D9-4351-BC9C-45FA3FFC9D99}" srcOrd="0" destOrd="0" presId="urn:microsoft.com/office/officeart/2005/8/layout/list1"/>
    <dgm:cxn modelId="{11054CA7-8B4E-46FF-86A3-6C711CD238A5}" type="presParOf" srcId="{26C209D8-08BA-4E7D-8A62-52A7CE5D8458}" destId="{E0124054-475A-46C7-9940-73601C3964A5}" srcOrd="1" destOrd="0" presId="urn:microsoft.com/office/officeart/2005/8/layout/list1"/>
    <dgm:cxn modelId="{17E29A0E-724E-4722-8DC8-99C7F0C209ED}" type="presParOf" srcId="{D0A349F0-BA7F-4090-BCA5-BB1A48CEFDA8}" destId="{18B694DE-D3CD-4803-BE15-A063CD34665F}" srcOrd="5" destOrd="0" presId="urn:microsoft.com/office/officeart/2005/8/layout/list1"/>
    <dgm:cxn modelId="{F3615516-E10B-42E2-A9AC-18533F4DAFB7}" type="presParOf" srcId="{D0A349F0-BA7F-4090-BCA5-BB1A48CEFDA8}" destId="{12F60555-E341-44E0-B24F-D585B28A1F85}" srcOrd="6" destOrd="0" presId="urn:microsoft.com/office/officeart/2005/8/layout/list1"/>
    <dgm:cxn modelId="{757AB247-9253-456D-9477-67E97066A680}" type="presParOf" srcId="{D0A349F0-BA7F-4090-BCA5-BB1A48CEFDA8}" destId="{F24503EC-BC9E-481A-822A-7A2A359D2809}" srcOrd="7" destOrd="0" presId="urn:microsoft.com/office/officeart/2005/8/layout/list1"/>
    <dgm:cxn modelId="{8109F0BE-9782-4AE4-8B15-9AE0B4360CCD}" type="presParOf" srcId="{D0A349F0-BA7F-4090-BCA5-BB1A48CEFDA8}" destId="{5F9710F2-E7B6-4408-9199-C4AB2AD4C2A3}" srcOrd="8" destOrd="0" presId="urn:microsoft.com/office/officeart/2005/8/layout/list1"/>
    <dgm:cxn modelId="{77C335F6-6BD9-4DEA-A01E-2E53E0020E30}" type="presParOf" srcId="{5F9710F2-E7B6-4408-9199-C4AB2AD4C2A3}" destId="{70D72FCE-2664-4953-A474-9239DD0944F3}" srcOrd="0" destOrd="0" presId="urn:microsoft.com/office/officeart/2005/8/layout/list1"/>
    <dgm:cxn modelId="{3841A13E-B2FF-4BF3-B8BF-A74834A49A14}" type="presParOf" srcId="{5F9710F2-E7B6-4408-9199-C4AB2AD4C2A3}" destId="{4875DE90-15E2-444F-A339-36AB7E4903EA}" srcOrd="1" destOrd="0" presId="urn:microsoft.com/office/officeart/2005/8/layout/list1"/>
    <dgm:cxn modelId="{16595839-6202-4C99-A4B0-24F318F24EE1}" type="presParOf" srcId="{D0A349F0-BA7F-4090-BCA5-BB1A48CEFDA8}" destId="{EFD3622A-EED7-4CD6-9C1F-79DF02C68717}" srcOrd="9" destOrd="0" presId="urn:microsoft.com/office/officeart/2005/8/layout/list1"/>
    <dgm:cxn modelId="{3F537C4D-004A-4034-B92B-38D716C938F7}" type="presParOf" srcId="{D0A349F0-BA7F-4090-BCA5-BB1A48CEFDA8}" destId="{205EC5F7-C158-4B47-A1C6-6070F68BF37E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EA6214C-DEF0-4F3B-94CD-EBC78CEAC80E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29B143E7-4368-4509-9705-3B4914DA1929}">
      <dgm:prSet phldrT="[文字]"/>
      <dgm:spPr/>
      <dgm:t>
        <a:bodyPr/>
        <a:lstStyle/>
        <a:p>
          <a:r>
            <a:rPr lang="zh-TW" altLang="en-US" b="1" dirty="0">
              <a:latin typeface="微軟正黑體" panose="020B0604030504040204" pitchFamily="34" charset="-120"/>
              <a:ea typeface="微軟正黑體" panose="020B0604030504040204" pitchFamily="34" charset="-120"/>
            </a:rPr>
            <a:t>意義非難理解，且可預見，實務已形塑一定標準，可透過司法審查予以確認。</a:t>
          </a:r>
        </a:p>
      </dgm:t>
    </dgm:pt>
    <dgm:pt modelId="{75B575D8-142B-4C5E-939D-CAE765FDD3C9}" type="parTrans" cxnId="{795D234F-9F35-42E0-A5EE-9F57CEF5C5EE}">
      <dgm:prSet/>
      <dgm:spPr/>
      <dgm:t>
        <a:bodyPr/>
        <a:lstStyle/>
        <a:p>
          <a:endParaRPr lang="zh-TW" altLang="en-US" b="1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73D47803-0E35-4B60-B6C9-174FD62D0B2D}" type="sibTrans" cxnId="{795D234F-9F35-42E0-A5EE-9F57CEF5C5EE}">
      <dgm:prSet/>
      <dgm:spPr/>
      <dgm:t>
        <a:bodyPr/>
        <a:lstStyle/>
        <a:p>
          <a:endParaRPr lang="zh-TW" altLang="en-US" b="1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A5724F5B-398E-4B0B-9D20-C0F552794D80}">
      <dgm:prSet phldrT="[文字]"/>
      <dgm:spPr/>
      <dgm:t>
        <a:bodyPr/>
        <a:lstStyle/>
        <a:p>
          <a:r>
            <a:rPr lang="zh-TW" altLang="en-US" b="1" dirty="0">
              <a:latin typeface="微軟正黑體" panose="020B0604030504040204" pitchFamily="34" charset="-120"/>
              <a:ea typeface="微軟正黑體" panose="020B0604030504040204" pitchFamily="34" charset="-120"/>
            </a:rPr>
            <a:t>「公務員」範圍不應予以限縮，否則恐有違反平等原則疑慮</a:t>
          </a:r>
        </a:p>
      </dgm:t>
    </dgm:pt>
    <dgm:pt modelId="{65F61FAA-0A07-421F-A4AF-75D0E7C73548}" type="parTrans" cxnId="{626A4A66-8981-454C-968D-58B2FA247030}">
      <dgm:prSet/>
      <dgm:spPr/>
      <dgm:t>
        <a:bodyPr/>
        <a:lstStyle/>
        <a:p>
          <a:endParaRPr lang="zh-TW" altLang="en-US" b="1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7E64130F-A027-4707-81C2-51630D324074}" type="sibTrans" cxnId="{626A4A66-8981-454C-968D-58B2FA247030}">
      <dgm:prSet/>
      <dgm:spPr/>
      <dgm:t>
        <a:bodyPr/>
        <a:lstStyle/>
        <a:p>
          <a:endParaRPr lang="zh-TW" altLang="en-US" b="1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7A06AC26-9E6E-4514-B596-A778C63ED823}">
      <dgm:prSet phldrT="[文字]"/>
      <dgm:spPr/>
      <dgm:t>
        <a:bodyPr/>
        <a:lstStyle/>
        <a:p>
          <a:r>
            <a:rPr lang="zh-TW" altLang="en-US" b="1" dirty="0">
              <a:latin typeface="微軟正黑體" panose="020B0604030504040204" pitchFamily="34" charset="-120"/>
              <a:ea typeface="微軟正黑體" panose="020B0604030504040204" pitchFamily="34" charset="-120"/>
            </a:rPr>
            <a:t>「侮辱」之定義，從抽象界定或具體適用均具可理解性</a:t>
          </a:r>
        </a:p>
      </dgm:t>
    </dgm:pt>
    <dgm:pt modelId="{91DB950C-D557-4C35-8956-82B18AAD0F02}" type="parTrans" cxnId="{C37C2A17-B046-4F4F-AF5E-E15EA029FA83}">
      <dgm:prSet/>
      <dgm:spPr/>
      <dgm:t>
        <a:bodyPr/>
        <a:lstStyle/>
        <a:p>
          <a:endParaRPr lang="zh-TW" altLang="en-US" b="1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EB160428-870C-42F9-B622-323FC32B3849}" type="sibTrans" cxnId="{C37C2A17-B046-4F4F-AF5E-E15EA029FA83}">
      <dgm:prSet/>
      <dgm:spPr/>
      <dgm:t>
        <a:bodyPr/>
        <a:lstStyle/>
        <a:p>
          <a:endParaRPr lang="zh-TW" altLang="en-US" b="1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D119F04D-3A14-4BAA-BC58-B85251D8C59B}">
      <dgm:prSet phldrT="[文字]"/>
      <dgm:spPr/>
      <dgm:t>
        <a:bodyPr/>
        <a:lstStyle/>
        <a:p>
          <a:r>
            <a:rPr lang="zh-TW" altLang="en-US" b="1" dirty="0">
              <a:latin typeface="微軟正黑體" panose="020B0604030504040204" pitchFamily="34" charset="-120"/>
              <a:ea typeface="微軟正黑體" panose="020B0604030504040204" pitchFamily="34" charset="-120"/>
            </a:rPr>
            <a:t>從刑法體系解釋方法論，對公務員應做同一認定。</a:t>
          </a:r>
        </a:p>
      </dgm:t>
    </dgm:pt>
    <dgm:pt modelId="{9C8C34F7-5628-4F4C-8673-6BCC701E562E}" type="parTrans" cxnId="{FA432746-8CEA-4AE6-A837-F5DF31E954F8}">
      <dgm:prSet/>
      <dgm:spPr/>
      <dgm:t>
        <a:bodyPr/>
        <a:lstStyle/>
        <a:p>
          <a:endParaRPr lang="zh-TW" altLang="en-US" b="1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0BD236F0-9213-4EE5-9AA7-26247726CA5E}" type="sibTrans" cxnId="{FA432746-8CEA-4AE6-A837-F5DF31E954F8}">
      <dgm:prSet/>
      <dgm:spPr/>
      <dgm:t>
        <a:bodyPr/>
        <a:lstStyle/>
        <a:p>
          <a:endParaRPr lang="zh-TW" altLang="en-US" b="1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421DC610-36BA-4393-B112-6B9DCEA5A87E}">
      <dgm:prSet phldrT="[文字]"/>
      <dgm:spPr/>
      <dgm:t>
        <a:bodyPr/>
        <a:lstStyle/>
        <a:p>
          <a:r>
            <a:rPr lang="zh-TW" altLang="en-US" b="1" dirty="0">
              <a:latin typeface="微軟正黑體" panose="020B0604030504040204" pitchFamily="34" charset="-120"/>
              <a:ea typeface="微軟正黑體" panose="020B0604030504040204" pitchFamily="34" charset="-120"/>
            </a:rPr>
            <a:t>若被告欠缺對公務員身分之認識，應屬個案判斷是否具主觀犯意、構成要件是否該當之認定，若處罰範圍限縮在部分公務員身分始成立犯罪，治絲益棼。</a:t>
          </a:r>
        </a:p>
      </dgm:t>
    </dgm:pt>
    <dgm:pt modelId="{FA713A6E-3933-4668-90FB-E0C253FC5BD8}" type="parTrans" cxnId="{2FDA419F-1566-481B-9296-112E3FF98DA1}">
      <dgm:prSet/>
      <dgm:spPr/>
      <dgm:t>
        <a:bodyPr/>
        <a:lstStyle/>
        <a:p>
          <a:endParaRPr lang="zh-TW" altLang="en-US" b="1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B652A081-CE53-42A7-9AC8-8232AD138E89}" type="sibTrans" cxnId="{2FDA419F-1566-481B-9296-112E3FF98DA1}">
      <dgm:prSet/>
      <dgm:spPr/>
      <dgm:t>
        <a:bodyPr/>
        <a:lstStyle/>
        <a:p>
          <a:endParaRPr lang="zh-TW" altLang="en-US" b="1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A409F59C-62B3-48D0-9251-F9179EEF19FA}">
      <dgm:prSet phldrT="[文字]"/>
      <dgm:spPr/>
      <dgm:t>
        <a:bodyPr/>
        <a:lstStyle/>
        <a:p>
          <a:r>
            <a:rPr lang="zh-TW" altLang="en-US" b="1" dirty="0">
              <a:latin typeface="微軟正黑體" panose="020B0604030504040204" pitchFamily="34" charset="-120"/>
              <a:ea typeface="微軟正黑體" panose="020B0604030504040204" pitchFamily="34" charset="-120"/>
            </a:rPr>
            <a:t>裁判結果的差異，非因不明確構成要件所致，而是審判機關在綜合各種因素及整體脈絡後，權衡法益保護的結果。更可證明並非一律禁止對公務員批評或評論。</a:t>
          </a:r>
        </a:p>
      </dgm:t>
    </dgm:pt>
    <dgm:pt modelId="{ABA974B5-3E57-4673-AFFB-1D72668C5438}" type="parTrans" cxnId="{A6CB2268-3452-4B8D-B55C-0BE9C21C2A81}">
      <dgm:prSet/>
      <dgm:spPr/>
      <dgm:t>
        <a:bodyPr/>
        <a:lstStyle/>
        <a:p>
          <a:endParaRPr lang="zh-TW" altLang="en-US"/>
        </a:p>
      </dgm:t>
    </dgm:pt>
    <dgm:pt modelId="{4F713011-2D82-4E3B-9DDB-9FBBB170B30D}" type="sibTrans" cxnId="{A6CB2268-3452-4B8D-B55C-0BE9C21C2A81}">
      <dgm:prSet/>
      <dgm:spPr/>
      <dgm:t>
        <a:bodyPr/>
        <a:lstStyle/>
        <a:p>
          <a:endParaRPr lang="zh-TW" altLang="en-US"/>
        </a:p>
      </dgm:t>
    </dgm:pt>
    <dgm:pt modelId="{D0A349F0-BA7F-4090-BCA5-BB1A48CEFDA8}" type="pres">
      <dgm:prSet presAssocID="{CEA6214C-DEF0-4F3B-94CD-EBC78CEAC80E}" presName="linear" presStyleCnt="0">
        <dgm:presLayoutVars>
          <dgm:dir/>
          <dgm:animLvl val="lvl"/>
          <dgm:resizeHandles val="exact"/>
        </dgm:presLayoutVars>
      </dgm:prSet>
      <dgm:spPr/>
    </dgm:pt>
    <dgm:pt modelId="{7EB76817-0E53-4121-8121-5688C9599924}" type="pres">
      <dgm:prSet presAssocID="{7A06AC26-9E6E-4514-B596-A778C63ED823}" presName="parentLin" presStyleCnt="0"/>
      <dgm:spPr/>
    </dgm:pt>
    <dgm:pt modelId="{83CDD5C4-E496-4233-8A5A-881BE3930211}" type="pres">
      <dgm:prSet presAssocID="{7A06AC26-9E6E-4514-B596-A778C63ED823}" presName="parentLeftMargin" presStyleLbl="node1" presStyleIdx="0" presStyleCnt="2"/>
      <dgm:spPr/>
    </dgm:pt>
    <dgm:pt modelId="{B0662130-B05C-4D17-AEF2-4BF015203EDA}" type="pres">
      <dgm:prSet presAssocID="{7A06AC26-9E6E-4514-B596-A778C63ED823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99E16D30-A7EA-43F4-8814-FBAC491C98EB}" type="pres">
      <dgm:prSet presAssocID="{7A06AC26-9E6E-4514-B596-A778C63ED823}" presName="negativeSpace" presStyleCnt="0"/>
      <dgm:spPr/>
    </dgm:pt>
    <dgm:pt modelId="{4602F493-5F72-4BAC-BC39-1D9876353582}" type="pres">
      <dgm:prSet presAssocID="{7A06AC26-9E6E-4514-B596-A778C63ED823}" presName="childText" presStyleLbl="conFgAcc1" presStyleIdx="0" presStyleCnt="2">
        <dgm:presLayoutVars>
          <dgm:bulletEnabled val="1"/>
        </dgm:presLayoutVars>
      </dgm:prSet>
      <dgm:spPr/>
    </dgm:pt>
    <dgm:pt modelId="{D1A93C78-6A61-4966-AEBA-C5C91F05E149}" type="pres">
      <dgm:prSet presAssocID="{EB160428-870C-42F9-B622-323FC32B3849}" presName="spaceBetweenRectangles" presStyleCnt="0"/>
      <dgm:spPr/>
    </dgm:pt>
    <dgm:pt modelId="{26C209D8-08BA-4E7D-8A62-52A7CE5D8458}" type="pres">
      <dgm:prSet presAssocID="{A5724F5B-398E-4B0B-9D20-C0F552794D80}" presName="parentLin" presStyleCnt="0"/>
      <dgm:spPr/>
    </dgm:pt>
    <dgm:pt modelId="{A0EA0E45-25D9-4351-BC9C-45FA3FFC9D99}" type="pres">
      <dgm:prSet presAssocID="{A5724F5B-398E-4B0B-9D20-C0F552794D80}" presName="parentLeftMargin" presStyleLbl="node1" presStyleIdx="0" presStyleCnt="2"/>
      <dgm:spPr/>
    </dgm:pt>
    <dgm:pt modelId="{E0124054-475A-46C7-9940-73601C3964A5}" type="pres">
      <dgm:prSet presAssocID="{A5724F5B-398E-4B0B-9D20-C0F552794D80}" presName="parentText" presStyleLbl="node1" presStyleIdx="1" presStyleCnt="2">
        <dgm:presLayoutVars>
          <dgm:chMax val="0"/>
          <dgm:bulletEnabled val="1"/>
        </dgm:presLayoutVars>
      </dgm:prSet>
      <dgm:spPr/>
    </dgm:pt>
    <dgm:pt modelId="{18B694DE-D3CD-4803-BE15-A063CD34665F}" type="pres">
      <dgm:prSet presAssocID="{A5724F5B-398E-4B0B-9D20-C0F552794D80}" presName="negativeSpace" presStyleCnt="0"/>
      <dgm:spPr/>
    </dgm:pt>
    <dgm:pt modelId="{12F60555-E341-44E0-B24F-D585B28A1F85}" type="pres">
      <dgm:prSet presAssocID="{A5724F5B-398E-4B0B-9D20-C0F552794D80}" presName="childText" presStyleLbl="conFgAcc1" presStyleIdx="1" presStyleCnt="2">
        <dgm:presLayoutVars>
          <dgm:bulletEnabled val="1"/>
        </dgm:presLayoutVars>
      </dgm:prSet>
      <dgm:spPr/>
    </dgm:pt>
  </dgm:ptLst>
  <dgm:cxnLst>
    <dgm:cxn modelId="{C37C2A17-B046-4F4F-AF5E-E15EA029FA83}" srcId="{CEA6214C-DEF0-4F3B-94CD-EBC78CEAC80E}" destId="{7A06AC26-9E6E-4514-B596-A778C63ED823}" srcOrd="0" destOrd="0" parTransId="{91DB950C-D557-4C35-8956-82B18AAD0F02}" sibTransId="{EB160428-870C-42F9-B622-323FC32B3849}"/>
    <dgm:cxn modelId="{0D7CC832-6350-4874-9CA9-FDFD7DD911B3}" type="presOf" srcId="{7A06AC26-9E6E-4514-B596-A778C63ED823}" destId="{83CDD5C4-E496-4233-8A5A-881BE3930211}" srcOrd="0" destOrd="0" presId="urn:microsoft.com/office/officeart/2005/8/layout/list1"/>
    <dgm:cxn modelId="{3EB77661-5E9D-46F8-96F3-D01A2A558600}" type="presOf" srcId="{A409F59C-62B3-48D0-9251-F9179EEF19FA}" destId="{4602F493-5F72-4BAC-BC39-1D9876353582}" srcOrd="0" destOrd="1" presId="urn:microsoft.com/office/officeart/2005/8/layout/list1"/>
    <dgm:cxn modelId="{FA432746-8CEA-4AE6-A837-F5DF31E954F8}" srcId="{A5724F5B-398E-4B0B-9D20-C0F552794D80}" destId="{D119F04D-3A14-4BAA-BC58-B85251D8C59B}" srcOrd="0" destOrd="0" parTransId="{9C8C34F7-5628-4F4C-8673-6BCC701E562E}" sibTransId="{0BD236F0-9213-4EE5-9AA7-26247726CA5E}"/>
    <dgm:cxn modelId="{626A4A66-8981-454C-968D-58B2FA247030}" srcId="{CEA6214C-DEF0-4F3B-94CD-EBC78CEAC80E}" destId="{A5724F5B-398E-4B0B-9D20-C0F552794D80}" srcOrd="1" destOrd="0" parTransId="{65F61FAA-0A07-421F-A4AF-75D0E7C73548}" sibTransId="{7E64130F-A027-4707-81C2-51630D324074}"/>
    <dgm:cxn modelId="{A6CB2268-3452-4B8D-B55C-0BE9C21C2A81}" srcId="{7A06AC26-9E6E-4514-B596-A778C63ED823}" destId="{A409F59C-62B3-48D0-9251-F9179EEF19FA}" srcOrd="1" destOrd="0" parTransId="{ABA974B5-3E57-4673-AFFB-1D72668C5438}" sibTransId="{4F713011-2D82-4E3B-9DDB-9FBBB170B30D}"/>
    <dgm:cxn modelId="{795D234F-9F35-42E0-A5EE-9F57CEF5C5EE}" srcId="{7A06AC26-9E6E-4514-B596-A778C63ED823}" destId="{29B143E7-4368-4509-9705-3B4914DA1929}" srcOrd="0" destOrd="0" parTransId="{75B575D8-142B-4C5E-939D-CAE765FDD3C9}" sibTransId="{73D47803-0E35-4B60-B6C9-174FD62D0B2D}"/>
    <dgm:cxn modelId="{DD53B582-9355-4EA4-98DD-D72A8426A7B7}" type="presOf" srcId="{A5724F5B-398E-4B0B-9D20-C0F552794D80}" destId="{A0EA0E45-25D9-4351-BC9C-45FA3FFC9D99}" srcOrd="0" destOrd="0" presId="urn:microsoft.com/office/officeart/2005/8/layout/list1"/>
    <dgm:cxn modelId="{885FA78B-7301-4A84-8D68-060501D01E8E}" type="presOf" srcId="{CEA6214C-DEF0-4F3B-94CD-EBC78CEAC80E}" destId="{D0A349F0-BA7F-4090-BCA5-BB1A48CEFDA8}" srcOrd="0" destOrd="0" presId="urn:microsoft.com/office/officeart/2005/8/layout/list1"/>
    <dgm:cxn modelId="{2FDA419F-1566-481B-9296-112E3FF98DA1}" srcId="{A5724F5B-398E-4B0B-9D20-C0F552794D80}" destId="{421DC610-36BA-4393-B112-6B9DCEA5A87E}" srcOrd="1" destOrd="0" parTransId="{FA713A6E-3933-4668-90FB-E0C253FC5BD8}" sibTransId="{B652A081-CE53-42A7-9AC8-8232AD138E89}"/>
    <dgm:cxn modelId="{BC6946AF-86A3-47A6-B356-470E8E148C8D}" type="presOf" srcId="{D119F04D-3A14-4BAA-BC58-B85251D8C59B}" destId="{12F60555-E341-44E0-B24F-D585B28A1F85}" srcOrd="0" destOrd="0" presId="urn:microsoft.com/office/officeart/2005/8/layout/list1"/>
    <dgm:cxn modelId="{4B7563BD-BCCD-429E-8E87-086D7115149F}" type="presOf" srcId="{7A06AC26-9E6E-4514-B596-A778C63ED823}" destId="{B0662130-B05C-4D17-AEF2-4BF015203EDA}" srcOrd="1" destOrd="0" presId="urn:microsoft.com/office/officeart/2005/8/layout/list1"/>
    <dgm:cxn modelId="{905F6BDB-C1FB-4C3E-97B3-411AAA492072}" type="presOf" srcId="{421DC610-36BA-4393-B112-6B9DCEA5A87E}" destId="{12F60555-E341-44E0-B24F-D585B28A1F85}" srcOrd="0" destOrd="1" presId="urn:microsoft.com/office/officeart/2005/8/layout/list1"/>
    <dgm:cxn modelId="{F20DB9ED-4187-4DC7-917C-70DE6B87D361}" type="presOf" srcId="{A5724F5B-398E-4B0B-9D20-C0F552794D80}" destId="{E0124054-475A-46C7-9940-73601C3964A5}" srcOrd="1" destOrd="0" presId="urn:microsoft.com/office/officeart/2005/8/layout/list1"/>
    <dgm:cxn modelId="{7E83B4F7-4DA9-4A3E-9F52-171EBACC33FD}" type="presOf" srcId="{29B143E7-4368-4509-9705-3B4914DA1929}" destId="{4602F493-5F72-4BAC-BC39-1D9876353582}" srcOrd="0" destOrd="0" presId="urn:microsoft.com/office/officeart/2005/8/layout/list1"/>
    <dgm:cxn modelId="{DC989231-7318-477A-B252-1B348B5E9EE8}" type="presParOf" srcId="{D0A349F0-BA7F-4090-BCA5-BB1A48CEFDA8}" destId="{7EB76817-0E53-4121-8121-5688C9599924}" srcOrd="0" destOrd="0" presId="urn:microsoft.com/office/officeart/2005/8/layout/list1"/>
    <dgm:cxn modelId="{C0DCFD84-563E-4947-9D22-05FCA87EEBB5}" type="presParOf" srcId="{7EB76817-0E53-4121-8121-5688C9599924}" destId="{83CDD5C4-E496-4233-8A5A-881BE3930211}" srcOrd="0" destOrd="0" presId="urn:microsoft.com/office/officeart/2005/8/layout/list1"/>
    <dgm:cxn modelId="{2243026E-8004-4317-ABB5-88ECB26A9D92}" type="presParOf" srcId="{7EB76817-0E53-4121-8121-5688C9599924}" destId="{B0662130-B05C-4D17-AEF2-4BF015203EDA}" srcOrd="1" destOrd="0" presId="urn:microsoft.com/office/officeart/2005/8/layout/list1"/>
    <dgm:cxn modelId="{A790BFBC-F42D-4961-9A47-6705550D6575}" type="presParOf" srcId="{D0A349F0-BA7F-4090-BCA5-BB1A48CEFDA8}" destId="{99E16D30-A7EA-43F4-8814-FBAC491C98EB}" srcOrd="1" destOrd="0" presId="urn:microsoft.com/office/officeart/2005/8/layout/list1"/>
    <dgm:cxn modelId="{1996EB2A-5279-4FE8-9301-A1070740CBAC}" type="presParOf" srcId="{D0A349F0-BA7F-4090-BCA5-BB1A48CEFDA8}" destId="{4602F493-5F72-4BAC-BC39-1D9876353582}" srcOrd="2" destOrd="0" presId="urn:microsoft.com/office/officeart/2005/8/layout/list1"/>
    <dgm:cxn modelId="{9DB3CFA5-5A89-46DC-9140-C49FBB6EA745}" type="presParOf" srcId="{D0A349F0-BA7F-4090-BCA5-BB1A48CEFDA8}" destId="{D1A93C78-6A61-4966-AEBA-C5C91F05E149}" srcOrd="3" destOrd="0" presId="urn:microsoft.com/office/officeart/2005/8/layout/list1"/>
    <dgm:cxn modelId="{285848B8-C2FF-4023-A778-7EF0FB1D60C3}" type="presParOf" srcId="{D0A349F0-BA7F-4090-BCA5-BB1A48CEFDA8}" destId="{26C209D8-08BA-4E7D-8A62-52A7CE5D8458}" srcOrd="4" destOrd="0" presId="urn:microsoft.com/office/officeart/2005/8/layout/list1"/>
    <dgm:cxn modelId="{F8BD1C0A-0CB9-4EC1-B60E-F9D023E6031F}" type="presParOf" srcId="{26C209D8-08BA-4E7D-8A62-52A7CE5D8458}" destId="{A0EA0E45-25D9-4351-BC9C-45FA3FFC9D99}" srcOrd="0" destOrd="0" presId="urn:microsoft.com/office/officeart/2005/8/layout/list1"/>
    <dgm:cxn modelId="{11054CA7-8B4E-46FF-86A3-6C711CD238A5}" type="presParOf" srcId="{26C209D8-08BA-4E7D-8A62-52A7CE5D8458}" destId="{E0124054-475A-46C7-9940-73601C3964A5}" srcOrd="1" destOrd="0" presId="urn:microsoft.com/office/officeart/2005/8/layout/list1"/>
    <dgm:cxn modelId="{17E29A0E-724E-4722-8DC8-99C7F0C209ED}" type="presParOf" srcId="{D0A349F0-BA7F-4090-BCA5-BB1A48CEFDA8}" destId="{18B694DE-D3CD-4803-BE15-A063CD34665F}" srcOrd="5" destOrd="0" presId="urn:microsoft.com/office/officeart/2005/8/layout/list1"/>
    <dgm:cxn modelId="{F3615516-E10B-42E2-A9AC-18533F4DAFB7}" type="presParOf" srcId="{D0A349F0-BA7F-4090-BCA5-BB1A48CEFDA8}" destId="{12F60555-E341-44E0-B24F-D585B28A1F85}" srcOrd="6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602F493-5F72-4BAC-BC39-1D9876353582}">
      <dsp:nvSpPr>
        <dsp:cNvPr id="0" name=""/>
        <dsp:cNvSpPr/>
      </dsp:nvSpPr>
      <dsp:spPr>
        <a:xfrm>
          <a:off x="0" y="406532"/>
          <a:ext cx="10726447" cy="123165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2491" tIns="354076" rIns="832491" bIns="120904" numCol="1" spcCol="1270" anchor="t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zh-TW" altLang="en-US" sz="1700" b="1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司法院釋字</a:t>
          </a:r>
          <a:r>
            <a:rPr lang="en-US" altLang="zh-TW" sz="1700" b="1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445</a:t>
          </a:r>
          <a:r>
            <a:rPr lang="zh-TW" altLang="en-US" sz="1700" b="1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號、</a:t>
          </a:r>
          <a:r>
            <a:rPr lang="en-US" altLang="zh-TW" sz="1700" b="1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644</a:t>
          </a:r>
          <a:r>
            <a:rPr lang="zh-TW" altLang="en-US" sz="1700" b="1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號：「主張共產主義或分裂國土」</a:t>
          </a:r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zh-TW" altLang="en-US" sz="1700" b="1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言論自由並非毫無界限，依雙階理論，本件不應採嚴格審查基準。</a:t>
          </a:r>
        </a:p>
      </dsp:txBody>
      <dsp:txXfrm>
        <a:off x="0" y="406532"/>
        <a:ext cx="10726447" cy="1231650"/>
      </dsp:txXfrm>
    </dsp:sp>
    <dsp:sp modelId="{B0662130-B05C-4D17-AEF2-4BF015203EDA}">
      <dsp:nvSpPr>
        <dsp:cNvPr id="0" name=""/>
        <dsp:cNvSpPr/>
      </dsp:nvSpPr>
      <dsp:spPr>
        <a:xfrm>
          <a:off x="536322" y="155612"/>
          <a:ext cx="7508512" cy="5018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3804" tIns="0" rIns="283804" bIns="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1700" b="1" kern="1200" dirty="0">
              <a:solidFill>
                <a:srgbClr val="FFFF0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理由一：不是所有侮辱公務員言論，均屬政治性言論</a:t>
          </a:r>
        </a:p>
      </dsp:txBody>
      <dsp:txXfrm>
        <a:off x="560820" y="180110"/>
        <a:ext cx="7459516" cy="452844"/>
      </dsp:txXfrm>
    </dsp:sp>
    <dsp:sp modelId="{12F60555-E341-44E0-B24F-D585B28A1F85}">
      <dsp:nvSpPr>
        <dsp:cNvPr id="0" name=""/>
        <dsp:cNvSpPr/>
      </dsp:nvSpPr>
      <dsp:spPr>
        <a:xfrm>
          <a:off x="0" y="1980902"/>
          <a:ext cx="10726447" cy="123165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2491" tIns="354076" rIns="832491" bIns="120904" numCol="1" spcCol="1270" anchor="t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zh-TW" altLang="en-US" sz="1700" b="1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刑法公然侮辱罪及侮辱公務員罪，都不應解釋成各國政府想保住對付異議言論的制裁手段。</a:t>
          </a:r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zh-TW" altLang="en-US" sz="1700" b="1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言論自由不能無限上綱，不應容許假言論自由之名，行攻訐之實。</a:t>
          </a:r>
        </a:p>
      </dsp:txBody>
      <dsp:txXfrm>
        <a:off x="0" y="1980902"/>
        <a:ext cx="10726447" cy="1231650"/>
      </dsp:txXfrm>
    </dsp:sp>
    <dsp:sp modelId="{E0124054-475A-46C7-9940-73601C3964A5}">
      <dsp:nvSpPr>
        <dsp:cNvPr id="0" name=""/>
        <dsp:cNvSpPr/>
      </dsp:nvSpPr>
      <dsp:spPr>
        <a:xfrm>
          <a:off x="536322" y="1729982"/>
          <a:ext cx="7508512" cy="5018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3804" tIns="0" rIns="283804" bIns="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1700" b="1" kern="1200" dirty="0">
              <a:solidFill>
                <a:srgbClr val="FFFF0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理由二：並非不容許人民對公務員或職務有所批評、評論</a:t>
          </a:r>
        </a:p>
      </dsp:txBody>
      <dsp:txXfrm>
        <a:off x="560820" y="1754480"/>
        <a:ext cx="7459516" cy="452844"/>
      </dsp:txXfrm>
    </dsp:sp>
    <dsp:sp modelId="{205EC5F7-C158-4B47-A1C6-6070F68BF37E}">
      <dsp:nvSpPr>
        <dsp:cNvPr id="0" name=""/>
        <dsp:cNvSpPr/>
      </dsp:nvSpPr>
      <dsp:spPr>
        <a:xfrm>
          <a:off x="0" y="3555272"/>
          <a:ext cx="10726447" cy="155295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2491" tIns="354076" rIns="832491" bIns="120904" numCol="1" spcCol="1270" anchor="t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zh-TW" altLang="en-US" sz="1700" b="1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法國、新加坡近年修法仍均維持侮辱公務員刑事責任</a:t>
          </a:r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zh-TW" altLang="en-US" sz="1700" b="1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德國：遭侮辱之公務員，其上級公務員可獨立提出告訴（基於機關聲望之影響、釐清事實、對下級之照護義務）。檢察官可基於公共利益為由提起公訴。</a:t>
          </a:r>
        </a:p>
      </dsp:txBody>
      <dsp:txXfrm>
        <a:off x="0" y="3555272"/>
        <a:ext cx="10726447" cy="1552950"/>
      </dsp:txXfrm>
    </dsp:sp>
    <dsp:sp modelId="{4875DE90-15E2-444F-A339-36AB7E4903EA}">
      <dsp:nvSpPr>
        <dsp:cNvPr id="0" name=""/>
        <dsp:cNvSpPr/>
      </dsp:nvSpPr>
      <dsp:spPr>
        <a:xfrm>
          <a:off x="536322" y="3304352"/>
          <a:ext cx="7508512" cy="5018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3804" tIns="0" rIns="283804" bIns="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1700" b="1" kern="1200" dirty="0">
              <a:solidFill>
                <a:srgbClr val="FFFF0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理由三：公務執行的嚴正性涉及公共利益，應予保障</a:t>
          </a:r>
        </a:p>
      </dsp:txBody>
      <dsp:txXfrm>
        <a:off x="560820" y="3328850"/>
        <a:ext cx="7459516" cy="45284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602F493-5F72-4BAC-BC39-1D9876353582}">
      <dsp:nvSpPr>
        <dsp:cNvPr id="0" name=""/>
        <dsp:cNvSpPr/>
      </dsp:nvSpPr>
      <dsp:spPr>
        <a:xfrm>
          <a:off x="0" y="306902"/>
          <a:ext cx="10726447" cy="2268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2491" tIns="416560" rIns="832491" bIns="14224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zh-TW" altLang="en-US" sz="2000" b="1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意義非難理解，且可預見，實務已形塑一定標準，可透過司法審查予以確認。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zh-TW" altLang="en-US" sz="2000" b="1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裁判結果的差異，非因不明確構成要件所致，而是審判機關在綜合各種因素及整體脈絡後，權衡法益保護的結果。更可證明並非一律禁止對公務員批評或評論。</a:t>
          </a:r>
        </a:p>
      </dsp:txBody>
      <dsp:txXfrm>
        <a:off x="0" y="306902"/>
        <a:ext cx="10726447" cy="2268000"/>
      </dsp:txXfrm>
    </dsp:sp>
    <dsp:sp modelId="{B0662130-B05C-4D17-AEF2-4BF015203EDA}">
      <dsp:nvSpPr>
        <dsp:cNvPr id="0" name=""/>
        <dsp:cNvSpPr/>
      </dsp:nvSpPr>
      <dsp:spPr>
        <a:xfrm>
          <a:off x="536322" y="11702"/>
          <a:ext cx="7508512" cy="5904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3804" tIns="0" rIns="283804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000" b="1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「侮辱」之定義，從抽象界定或具體適用均具可理解性</a:t>
          </a:r>
        </a:p>
      </dsp:txBody>
      <dsp:txXfrm>
        <a:off x="565143" y="40523"/>
        <a:ext cx="7450870" cy="532758"/>
      </dsp:txXfrm>
    </dsp:sp>
    <dsp:sp modelId="{12F60555-E341-44E0-B24F-D585B28A1F85}">
      <dsp:nvSpPr>
        <dsp:cNvPr id="0" name=""/>
        <dsp:cNvSpPr/>
      </dsp:nvSpPr>
      <dsp:spPr>
        <a:xfrm>
          <a:off x="0" y="2978103"/>
          <a:ext cx="10726447" cy="1827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2491" tIns="416560" rIns="832491" bIns="14224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zh-TW" altLang="en-US" sz="2000" b="1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從刑法體系解釋方法論，對公務員應做同一認定。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zh-TW" altLang="en-US" sz="2000" b="1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若被告欠缺對公務員身分之認識，應屬個案判斷是否具主觀犯意、構成要件是否該當之認定，若處罰範圍限縮在部分公務員身分始成立犯罪，治絲益棼。</a:t>
          </a:r>
        </a:p>
      </dsp:txBody>
      <dsp:txXfrm>
        <a:off x="0" y="2978103"/>
        <a:ext cx="10726447" cy="1827000"/>
      </dsp:txXfrm>
    </dsp:sp>
    <dsp:sp modelId="{E0124054-475A-46C7-9940-73601C3964A5}">
      <dsp:nvSpPr>
        <dsp:cNvPr id="0" name=""/>
        <dsp:cNvSpPr/>
      </dsp:nvSpPr>
      <dsp:spPr>
        <a:xfrm>
          <a:off x="536322" y="2682902"/>
          <a:ext cx="7508512" cy="5904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3804" tIns="0" rIns="283804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000" b="1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「公務員」範圍不應予以限縮，否則恐有違反平等原則疑慮</a:t>
          </a:r>
        </a:p>
      </dsp:txBody>
      <dsp:txXfrm>
        <a:off x="565143" y="2711723"/>
        <a:ext cx="7450870" cy="53275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45F1CD92-DA11-42CA-9E28-F57FD4F371FE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6237265-C715-4164-8B30-E32A9AE55350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E152FC6-64DD-41BE-A95D-2E3785E1B9A5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845297-E8C3-4A56-9516-E18309FF27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472809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CF10FA5-98E6-FB4E-97B6-D4EB979E8963}" type="datetimeFigureOut">
              <a:rPr lang="en-US" smtClean="0"/>
              <a:t>12/25/2023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F22E1E8-19DD-9846-964E-7494B0E7F5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147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https://unsplash.com/photos/jqD8bSQY6Ic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F22E1E8-19DD-9846-964E-7494B0E7F513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3284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2_Full 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58631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4_Full 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Picture Placeholder 26">
            <a:extLst>
              <a:ext uri="{FF2B5EF4-FFF2-40B4-BE49-F238E27FC236}">
                <a16:creationId xmlns:a16="http://schemas.microsoft.com/office/drawing/2014/main" id="{37D48983-1E68-4266-AEF9-EDACD0A4375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4409114"/>
              <a:gd name="connsiteY0" fmla="*/ 0 h 2126547"/>
              <a:gd name="connsiteX1" fmla="*/ 4409114 w 4409114"/>
              <a:gd name="connsiteY1" fmla="*/ 0 h 2126547"/>
              <a:gd name="connsiteX2" fmla="*/ 4409114 w 4409114"/>
              <a:gd name="connsiteY2" fmla="*/ 2126547 h 2126547"/>
              <a:gd name="connsiteX3" fmla="*/ 0 w 4409114"/>
              <a:gd name="connsiteY3" fmla="*/ 2126547 h 21265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409114" h="2126547">
                <a:moveTo>
                  <a:pt x="0" y="0"/>
                </a:moveTo>
                <a:lnTo>
                  <a:pt x="4409114" y="0"/>
                </a:lnTo>
                <a:lnTo>
                  <a:pt x="4409114" y="2126547"/>
                </a:lnTo>
                <a:lnTo>
                  <a:pt x="0" y="212654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10518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5_Full 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Picture Placeholder 26">
            <a:extLst>
              <a:ext uri="{FF2B5EF4-FFF2-40B4-BE49-F238E27FC236}">
                <a16:creationId xmlns:a16="http://schemas.microsoft.com/office/drawing/2014/main" id="{37D48983-1E68-4266-AEF9-EDACD0A4375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7358743" y="0"/>
            <a:ext cx="4064000" cy="6858000"/>
          </a:xfrm>
          <a:custGeom>
            <a:avLst/>
            <a:gdLst>
              <a:gd name="connsiteX0" fmla="*/ 0 w 4409114"/>
              <a:gd name="connsiteY0" fmla="*/ 0 h 2126547"/>
              <a:gd name="connsiteX1" fmla="*/ 4409114 w 4409114"/>
              <a:gd name="connsiteY1" fmla="*/ 0 h 2126547"/>
              <a:gd name="connsiteX2" fmla="*/ 4409114 w 4409114"/>
              <a:gd name="connsiteY2" fmla="*/ 2126547 h 2126547"/>
              <a:gd name="connsiteX3" fmla="*/ 0 w 4409114"/>
              <a:gd name="connsiteY3" fmla="*/ 2126547 h 21265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409114" h="2126547">
                <a:moveTo>
                  <a:pt x="0" y="0"/>
                </a:moveTo>
                <a:lnTo>
                  <a:pt x="4409114" y="0"/>
                </a:lnTo>
                <a:lnTo>
                  <a:pt x="4409114" y="2126547"/>
                </a:lnTo>
                <a:lnTo>
                  <a:pt x="0" y="212654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29469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bout The Compan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011868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About The Compan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2">
            <a:extLst>
              <a:ext uri="{FF2B5EF4-FFF2-40B4-BE49-F238E27FC236}">
                <a16:creationId xmlns:a16="http://schemas.microsoft.com/office/drawing/2014/main" id="{EE54348A-3A7A-4D21-927F-1E2FB257E29D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874182" y="1575356"/>
            <a:ext cx="2364861" cy="2987119"/>
          </a:xfrm>
          <a:prstGeom prst="roundRect">
            <a:avLst>
              <a:gd name="adj" fmla="val 5834"/>
            </a:avLst>
          </a:prstGeom>
        </p:spPr>
        <p:txBody>
          <a:bodyPr/>
          <a:lstStyle/>
          <a:p>
            <a:endParaRPr lang="en-BD"/>
          </a:p>
        </p:txBody>
      </p:sp>
      <p:sp>
        <p:nvSpPr>
          <p:cNvPr id="11" name="Picture Placeholder 2">
            <a:extLst>
              <a:ext uri="{FF2B5EF4-FFF2-40B4-BE49-F238E27FC236}">
                <a16:creationId xmlns:a16="http://schemas.microsoft.com/office/drawing/2014/main" id="{5888342C-7AA7-4E6E-8B8D-E3A7D1F3D4BD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3567107" y="1575356"/>
            <a:ext cx="2364861" cy="2987119"/>
          </a:xfrm>
          <a:prstGeom prst="roundRect">
            <a:avLst>
              <a:gd name="adj" fmla="val 5834"/>
            </a:avLst>
          </a:prstGeom>
        </p:spPr>
        <p:txBody>
          <a:bodyPr/>
          <a:lstStyle/>
          <a:p>
            <a:endParaRPr lang="en-BD"/>
          </a:p>
        </p:txBody>
      </p:sp>
      <p:sp>
        <p:nvSpPr>
          <p:cNvPr id="12" name="Picture Placeholder 2">
            <a:extLst>
              <a:ext uri="{FF2B5EF4-FFF2-40B4-BE49-F238E27FC236}">
                <a16:creationId xmlns:a16="http://schemas.microsoft.com/office/drawing/2014/main" id="{19DB5C48-B5EA-441D-BED7-64103090663B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6260032" y="1575356"/>
            <a:ext cx="2364861" cy="2987119"/>
          </a:xfrm>
          <a:prstGeom prst="roundRect">
            <a:avLst>
              <a:gd name="adj" fmla="val 5834"/>
            </a:avLst>
          </a:prstGeom>
        </p:spPr>
        <p:txBody>
          <a:bodyPr/>
          <a:lstStyle/>
          <a:p>
            <a:endParaRPr lang="en-BD"/>
          </a:p>
        </p:txBody>
      </p:sp>
      <p:sp>
        <p:nvSpPr>
          <p:cNvPr id="13" name="Picture Placeholder 2">
            <a:extLst>
              <a:ext uri="{FF2B5EF4-FFF2-40B4-BE49-F238E27FC236}">
                <a16:creationId xmlns:a16="http://schemas.microsoft.com/office/drawing/2014/main" id="{7FF1055C-72EB-4C2F-8D6B-37F16DE06FEF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952957" y="1575356"/>
            <a:ext cx="2364861" cy="2987119"/>
          </a:xfrm>
          <a:prstGeom prst="roundRect">
            <a:avLst>
              <a:gd name="adj" fmla="val 5834"/>
            </a:avLst>
          </a:prstGeom>
        </p:spPr>
        <p:txBody>
          <a:bodyPr/>
          <a:lstStyle/>
          <a:p>
            <a:endParaRPr lang="en-BD"/>
          </a:p>
        </p:txBody>
      </p:sp>
    </p:spTree>
    <p:extLst>
      <p:ext uri="{BB962C8B-B14F-4D97-AF65-F5344CB8AC3E}">
        <p14:creationId xmlns:p14="http://schemas.microsoft.com/office/powerpoint/2010/main" val="14311983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5_Full 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475820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" type="title">
  <p:cSld name="Title">
    <p:bg>
      <p:bgPr>
        <a:solidFill>
          <a:srgbClr val="222222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>
            <a:off x="-14700" y="-14700"/>
            <a:ext cx="12192000" cy="6858000"/>
          </a:xfrm>
          <a:prstGeom prst="rect">
            <a:avLst/>
          </a:prstGeom>
          <a:solidFill>
            <a:srgbClr val="222222">
              <a:alpha val="646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1" name="Google Shape;11;p2"/>
          <p:cNvSpPr/>
          <p:nvPr/>
        </p:nvSpPr>
        <p:spPr>
          <a:xfrm>
            <a:off x="6781800" y="-50800"/>
            <a:ext cx="5486400" cy="6959600"/>
          </a:xfrm>
          <a:custGeom>
            <a:avLst/>
            <a:gdLst/>
            <a:ahLst/>
            <a:cxnLst/>
            <a:rect l="l" t="t" r="r" b="b"/>
            <a:pathLst>
              <a:path w="164592" h="208788" extrusionOk="0">
                <a:moveTo>
                  <a:pt x="0" y="1524"/>
                </a:moveTo>
                <a:lnTo>
                  <a:pt x="107442" y="208788"/>
                </a:lnTo>
                <a:lnTo>
                  <a:pt x="164592" y="208788"/>
                </a:lnTo>
                <a:lnTo>
                  <a:pt x="164592" y="0"/>
                </a:lnTo>
                <a:close/>
              </a:path>
            </a:pathLst>
          </a:custGeom>
          <a:solidFill>
            <a:srgbClr val="FF8700">
              <a:alpha val="85380"/>
            </a:srgbClr>
          </a:solidFill>
          <a:ln>
            <a:noFill/>
          </a:ln>
        </p:spPr>
      </p:sp>
      <p:sp>
        <p:nvSpPr>
          <p:cNvPr id="12" name="Google Shape;12;p2"/>
          <p:cNvSpPr/>
          <p:nvPr/>
        </p:nvSpPr>
        <p:spPr>
          <a:xfrm flipH="1">
            <a:off x="-558600" y="5859200"/>
            <a:ext cx="10896400" cy="998800"/>
          </a:xfrm>
          <a:prstGeom prst="parallelogram">
            <a:avLst>
              <a:gd name="adj" fmla="val 51542"/>
            </a:avLst>
          </a:prstGeom>
          <a:solidFill>
            <a:srgbClr val="FFFFFF">
              <a:alpha val="1769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434343"/>
              </a:solidFill>
            </a:endParaRPr>
          </a:p>
        </p:txBody>
      </p:sp>
      <p:sp>
        <p:nvSpPr>
          <p:cNvPr id="13" name="Google Shape;13;p2"/>
          <p:cNvSpPr/>
          <p:nvPr/>
        </p:nvSpPr>
        <p:spPr>
          <a:xfrm flipH="1">
            <a:off x="1371300" y="5555200"/>
            <a:ext cx="11159600" cy="304000"/>
          </a:xfrm>
          <a:prstGeom prst="parallelogram">
            <a:avLst>
              <a:gd name="adj" fmla="val 51542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4" name="Google Shape;14;p2"/>
          <p:cNvSpPr txBox="1">
            <a:spLocks noGrp="1"/>
          </p:cNvSpPr>
          <p:nvPr>
            <p:ph type="ctrTitle"/>
          </p:nvPr>
        </p:nvSpPr>
        <p:spPr>
          <a:xfrm>
            <a:off x="1371300" y="0"/>
            <a:ext cx="6984800" cy="5360000"/>
          </a:xfrm>
          <a:prstGeom prst="rect">
            <a:avLst/>
          </a:prstGeom>
        </p:spPr>
        <p:txBody>
          <a:bodyPr spcFirstLastPara="1" wrap="square" lIns="91425" tIns="91425" rIns="91425" bIns="91425" anchor="b" anchorCtr="0"/>
          <a:lstStyle>
            <a:lvl1pPr lvl="0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1pPr>
            <a:lvl2pPr lvl="1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2pPr>
            <a:lvl3pPr lvl="2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3pPr>
            <a:lvl4pPr lvl="3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4pPr>
            <a:lvl5pPr lvl="4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5pPr>
            <a:lvl6pPr lvl="5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6pPr>
            <a:lvl7pPr lvl="6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7pPr>
            <a:lvl8pPr lvl="7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8pPr>
            <a:lvl9pPr lvl="8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0627513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1 column" type="tx">
  <p:cSld name="Title + 1 column"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Google Shape;31;p5"/>
          <p:cNvSpPr/>
          <p:nvPr/>
        </p:nvSpPr>
        <p:spPr>
          <a:xfrm>
            <a:off x="-73433" y="-50800"/>
            <a:ext cx="4416833" cy="6952867"/>
          </a:xfrm>
          <a:custGeom>
            <a:avLst/>
            <a:gdLst/>
            <a:ahLst/>
            <a:cxnLst/>
            <a:rect l="l" t="t" r="r" b="b"/>
            <a:pathLst>
              <a:path w="132505" h="208586" extrusionOk="0">
                <a:moveTo>
                  <a:pt x="132505" y="207264"/>
                </a:moveTo>
                <a:lnTo>
                  <a:pt x="25063" y="0"/>
                </a:lnTo>
                <a:lnTo>
                  <a:pt x="0" y="202"/>
                </a:lnTo>
                <a:lnTo>
                  <a:pt x="1322" y="208586"/>
                </a:lnTo>
                <a:close/>
              </a:path>
            </a:pathLst>
          </a:custGeom>
          <a:solidFill>
            <a:srgbClr val="F3F3F3"/>
          </a:solidFill>
          <a:ln>
            <a:noFill/>
          </a:ln>
        </p:spPr>
      </p:sp>
      <p:sp>
        <p:nvSpPr>
          <p:cNvPr id="32" name="Google Shape;32;p5"/>
          <p:cNvSpPr/>
          <p:nvPr/>
        </p:nvSpPr>
        <p:spPr>
          <a:xfrm flipH="1">
            <a:off x="-1204716" y="-23415"/>
            <a:ext cx="2345600" cy="998800"/>
          </a:xfrm>
          <a:prstGeom prst="parallelogram">
            <a:avLst>
              <a:gd name="adj" fmla="val 51542"/>
            </a:avLst>
          </a:prstGeom>
          <a:solidFill>
            <a:srgbClr val="22222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3" name="Google Shape;33;p5"/>
          <p:cNvSpPr/>
          <p:nvPr/>
        </p:nvSpPr>
        <p:spPr>
          <a:xfrm flipH="1">
            <a:off x="629512" y="-12700"/>
            <a:ext cx="691200" cy="998800"/>
          </a:xfrm>
          <a:prstGeom prst="parallelogram">
            <a:avLst>
              <a:gd name="adj" fmla="val 75009"/>
            </a:avLst>
          </a:prstGeom>
          <a:solidFill>
            <a:srgbClr val="FF8700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4" name="Google Shape;34;p5"/>
          <p:cNvSpPr/>
          <p:nvPr/>
        </p:nvSpPr>
        <p:spPr>
          <a:xfrm flipH="1">
            <a:off x="990604" y="363800"/>
            <a:ext cx="10007600" cy="998800"/>
          </a:xfrm>
          <a:prstGeom prst="parallelogram">
            <a:avLst>
              <a:gd name="adj" fmla="val 51542"/>
            </a:avLst>
          </a:prstGeom>
          <a:solidFill>
            <a:srgbClr val="22222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5" name="Google Shape;35;p5"/>
          <p:cNvSpPr/>
          <p:nvPr/>
        </p:nvSpPr>
        <p:spPr>
          <a:xfrm flipH="1">
            <a:off x="10482157" y="363800"/>
            <a:ext cx="2345600" cy="998800"/>
          </a:xfrm>
          <a:prstGeom prst="parallelogram">
            <a:avLst>
              <a:gd name="adj" fmla="val 51542"/>
            </a:avLst>
          </a:prstGeom>
          <a:solidFill>
            <a:srgbClr val="FF8700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6" name="Google Shape;36;p5"/>
          <p:cNvSpPr/>
          <p:nvPr/>
        </p:nvSpPr>
        <p:spPr>
          <a:xfrm flipH="1">
            <a:off x="1320500" y="6567800"/>
            <a:ext cx="11159600" cy="304000"/>
          </a:xfrm>
          <a:prstGeom prst="parallelogram">
            <a:avLst>
              <a:gd name="adj" fmla="val 51542"/>
            </a:avLst>
          </a:prstGeom>
          <a:solidFill>
            <a:srgbClr val="FF8700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7" name="Google Shape;37;p5"/>
          <p:cNvSpPr txBox="1">
            <a:spLocks noGrp="1"/>
          </p:cNvSpPr>
          <p:nvPr>
            <p:ph type="title"/>
          </p:nvPr>
        </p:nvSpPr>
        <p:spPr>
          <a:xfrm>
            <a:off x="1473200" y="368100"/>
            <a:ext cx="8966000" cy="9988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5"/>
          <p:cNvSpPr txBox="1">
            <a:spLocks noGrp="1"/>
          </p:cNvSpPr>
          <p:nvPr>
            <p:ph type="body" idx="1"/>
          </p:nvPr>
        </p:nvSpPr>
        <p:spPr>
          <a:xfrm>
            <a:off x="1473200" y="1703500"/>
            <a:ext cx="10109200" cy="48644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609585" lvl="0" indent="-558786">
              <a:spcBef>
                <a:spcPts val="800"/>
              </a:spcBef>
              <a:spcAft>
                <a:spcPts val="0"/>
              </a:spcAft>
              <a:buSzPts val="3000"/>
              <a:buChar char="▸"/>
              <a:defRPr/>
            </a:lvl1pPr>
            <a:lvl2pPr marL="1219170" lvl="1" indent="-507987">
              <a:spcBef>
                <a:spcPts val="0"/>
              </a:spcBef>
              <a:spcAft>
                <a:spcPts val="0"/>
              </a:spcAft>
              <a:buSzPts val="2400"/>
              <a:buChar char="▹"/>
              <a:defRPr/>
            </a:lvl2pPr>
            <a:lvl3pPr marL="1828754" lvl="2" indent="-507987">
              <a:spcBef>
                <a:spcPts val="0"/>
              </a:spcBef>
              <a:spcAft>
                <a:spcPts val="0"/>
              </a:spcAft>
              <a:buSzPts val="2400"/>
              <a:buChar char="▹"/>
              <a:defRPr/>
            </a:lvl3pPr>
            <a:lvl4pPr marL="2438339" lvl="3" indent="-457189">
              <a:spcBef>
                <a:spcPts val="0"/>
              </a:spcBef>
              <a:spcAft>
                <a:spcPts val="0"/>
              </a:spcAft>
              <a:buSzPts val="1800"/>
              <a:buChar char="▹"/>
              <a:defRPr/>
            </a:lvl4pPr>
            <a:lvl5pPr marL="3047924" lvl="4" indent="-457189">
              <a:spcBef>
                <a:spcPts val="0"/>
              </a:spcBef>
              <a:spcAft>
                <a:spcPts val="0"/>
              </a:spcAft>
              <a:buSzPts val="1800"/>
              <a:buChar char="▹"/>
              <a:defRPr/>
            </a:lvl5pPr>
            <a:lvl6pPr marL="3657509" lvl="5" indent="-457189">
              <a:spcBef>
                <a:spcPts val="0"/>
              </a:spcBef>
              <a:spcAft>
                <a:spcPts val="0"/>
              </a:spcAft>
              <a:buSzPts val="1800"/>
              <a:buChar char="▹"/>
              <a:defRPr/>
            </a:lvl6pPr>
            <a:lvl7pPr marL="4267093" lvl="6" indent="-457189">
              <a:spcBef>
                <a:spcPts val="0"/>
              </a:spcBef>
              <a:spcAft>
                <a:spcPts val="0"/>
              </a:spcAft>
              <a:buSzPts val="1800"/>
              <a:buChar char="▹"/>
              <a:defRPr/>
            </a:lvl7pPr>
            <a:lvl8pPr marL="4876678" lvl="7" indent="-457189">
              <a:spcBef>
                <a:spcPts val="0"/>
              </a:spcBef>
              <a:spcAft>
                <a:spcPts val="0"/>
              </a:spcAft>
              <a:buSzPts val="1800"/>
              <a:buChar char="▹"/>
              <a:defRPr/>
            </a:lvl8pPr>
            <a:lvl9pPr marL="5486263" lvl="8" indent="-457189">
              <a:spcBef>
                <a:spcPts val="0"/>
              </a:spcBef>
              <a:spcAft>
                <a:spcPts val="0"/>
              </a:spcAft>
              <a:buSzPts val="1800"/>
              <a:buChar char="▹"/>
              <a:defRPr/>
            </a:lvl9pPr>
          </a:lstStyle>
          <a:p>
            <a:endParaRPr/>
          </a:p>
        </p:txBody>
      </p:sp>
      <p:sp>
        <p:nvSpPr>
          <p:cNvPr id="39" name="Google Shape;39;p5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793200" cy="97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41605863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3 columns">
  <p:cSld name="Title + 3 columns"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7"/>
          <p:cNvSpPr/>
          <p:nvPr/>
        </p:nvSpPr>
        <p:spPr>
          <a:xfrm>
            <a:off x="-73433" y="-50800"/>
            <a:ext cx="4416833" cy="6952867"/>
          </a:xfrm>
          <a:custGeom>
            <a:avLst/>
            <a:gdLst/>
            <a:ahLst/>
            <a:cxnLst/>
            <a:rect l="l" t="t" r="r" b="b"/>
            <a:pathLst>
              <a:path w="132505" h="208586" extrusionOk="0">
                <a:moveTo>
                  <a:pt x="132505" y="207264"/>
                </a:moveTo>
                <a:lnTo>
                  <a:pt x="25063" y="0"/>
                </a:lnTo>
                <a:lnTo>
                  <a:pt x="0" y="202"/>
                </a:lnTo>
                <a:lnTo>
                  <a:pt x="1322" y="208586"/>
                </a:lnTo>
                <a:close/>
              </a:path>
            </a:pathLst>
          </a:custGeom>
          <a:solidFill>
            <a:srgbClr val="F3F3F3"/>
          </a:solidFill>
          <a:ln>
            <a:noFill/>
          </a:ln>
        </p:spPr>
      </p:sp>
      <p:sp>
        <p:nvSpPr>
          <p:cNvPr id="53" name="Google Shape;53;p7"/>
          <p:cNvSpPr/>
          <p:nvPr/>
        </p:nvSpPr>
        <p:spPr>
          <a:xfrm flipH="1">
            <a:off x="-1204716" y="-23415"/>
            <a:ext cx="2345600" cy="998800"/>
          </a:xfrm>
          <a:prstGeom prst="parallelogram">
            <a:avLst>
              <a:gd name="adj" fmla="val 51542"/>
            </a:avLst>
          </a:prstGeom>
          <a:solidFill>
            <a:srgbClr val="22222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4" name="Google Shape;54;p7"/>
          <p:cNvSpPr/>
          <p:nvPr/>
        </p:nvSpPr>
        <p:spPr>
          <a:xfrm flipH="1">
            <a:off x="629512" y="-12700"/>
            <a:ext cx="691200" cy="998800"/>
          </a:xfrm>
          <a:prstGeom prst="parallelogram">
            <a:avLst>
              <a:gd name="adj" fmla="val 75009"/>
            </a:avLst>
          </a:prstGeom>
          <a:solidFill>
            <a:srgbClr val="FF8700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5" name="Google Shape;55;p7"/>
          <p:cNvSpPr/>
          <p:nvPr/>
        </p:nvSpPr>
        <p:spPr>
          <a:xfrm flipH="1">
            <a:off x="990604" y="363800"/>
            <a:ext cx="10007600" cy="998800"/>
          </a:xfrm>
          <a:prstGeom prst="parallelogram">
            <a:avLst>
              <a:gd name="adj" fmla="val 51542"/>
            </a:avLst>
          </a:prstGeom>
          <a:solidFill>
            <a:srgbClr val="22222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6" name="Google Shape;56;p7"/>
          <p:cNvSpPr/>
          <p:nvPr/>
        </p:nvSpPr>
        <p:spPr>
          <a:xfrm flipH="1">
            <a:off x="10482157" y="363800"/>
            <a:ext cx="2345600" cy="998800"/>
          </a:xfrm>
          <a:prstGeom prst="parallelogram">
            <a:avLst>
              <a:gd name="adj" fmla="val 51542"/>
            </a:avLst>
          </a:prstGeom>
          <a:solidFill>
            <a:srgbClr val="FF8700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7" name="Google Shape;57;p7"/>
          <p:cNvSpPr/>
          <p:nvPr/>
        </p:nvSpPr>
        <p:spPr>
          <a:xfrm flipH="1">
            <a:off x="1320500" y="6567800"/>
            <a:ext cx="11159600" cy="304000"/>
          </a:xfrm>
          <a:prstGeom prst="parallelogram">
            <a:avLst>
              <a:gd name="adj" fmla="val 51542"/>
            </a:avLst>
          </a:prstGeom>
          <a:solidFill>
            <a:srgbClr val="FF8700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8" name="Google Shape;58;p7"/>
          <p:cNvSpPr txBox="1">
            <a:spLocks noGrp="1"/>
          </p:cNvSpPr>
          <p:nvPr>
            <p:ph type="title"/>
          </p:nvPr>
        </p:nvSpPr>
        <p:spPr>
          <a:xfrm>
            <a:off x="1473200" y="368100"/>
            <a:ext cx="8966000" cy="9988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7"/>
          <p:cNvSpPr txBox="1">
            <a:spLocks noGrp="1"/>
          </p:cNvSpPr>
          <p:nvPr>
            <p:ph type="body" idx="1"/>
          </p:nvPr>
        </p:nvSpPr>
        <p:spPr>
          <a:xfrm>
            <a:off x="1473200" y="1632467"/>
            <a:ext cx="3230800" cy="47320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609585" lvl="0" indent="-474121" rtl="0">
              <a:spcBef>
                <a:spcPts val="800"/>
              </a:spcBef>
              <a:spcAft>
                <a:spcPts val="0"/>
              </a:spcAft>
              <a:buSzPts val="2000"/>
              <a:buChar char="▸"/>
              <a:defRPr sz="2667"/>
            </a:lvl1pPr>
            <a:lvl2pPr marL="1219170" lvl="1" indent="-474121" rtl="0">
              <a:spcBef>
                <a:spcPts val="0"/>
              </a:spcBef>
              <a:spcAft>
                <a:spcPts val="0"/>
              </a:spcAft>
              <a:buSzPts val="2000"/>
              <a:buChar char="▹"/>
              <a:defRPr sz="2667"/>
            </a:lvl2pPr>
            <a:lvl3pPr marL="1828754" lvl="2" indent="-474121" rtl="0">
              <a:spcBef>
                <a:spcPts val="0"/>
              </a:spcBef>
              <a:spcAft>
                <a:spcPts val="0"/>
              </a:spcAft>
              <a:buSzPts val="2000"/>
              <a:buChar char="▹"/>
              <a:defRPr sz="2667"/>
            </a:lvl3pPr>
            <a:lvl4pPr marL="2438339" lvl="3" indent="-474121" rtl="0">
              <a:spcBef>
                <a:spcPts val="0"/>
              </a:spcBef>
              <a:spcAft>
                <a:spcPts val="0"/>
              </a:spcAft>
              <a:buSzPts val="2000"/>
              <a:buChar char="▹"/>
              <a:defRPr sz="2667"/>
            </a:lvl4pPr>
            <a:lvl5pPr marL="3047924" lvl="4" indent="-474121" rtl="0">
              <a:spcBef>
                <a:spcPts val="0"/>
              </a:spcBef>
              <a:spcAft>
                <a:spcPts val="0"/>
              </a:spcAft>
              <a:buSzPts val="2000"/>
              <a:buChar char="▹"/>
              <a:defRPr sz="2667"/>
            </a:lvl5pPr>
            <a:lvl6pPr marL="3657509" lvl="5" indent="-474121" rtl="0">
              <a:spcBef>
                <a:spcPts val="0"/>
              </a:spcBef>
              <a:spcAft>
                <a:spcPts val="0"/>
              </a:spcAft>
              <a:buSzPts val="2000"/>
              <a:buChar char="▹"/>
              <a:defRPr sz="2667"/>
            </a:lvl6pPr>
            <a:lvl7pPr marL="4267093" lvl="6" indent="-474121" rtl="0">
              <a:spcBef>
                <a:spcPts val="0"/>
              </a:spcBef>
              <a:spcAft>
                <a:spcPts val="0"/>
              </a:spcAft>
              <a:buSzPts val="2000"/>
              <a:buChar char="▹"/>
              <a:defRPr sz="2667"/>
            </a:lvl7pPr>
            <a:lvl8pPr marL="4876678" lvl="7" indent="-474121" rtl="0">
              <a:spcBef>
                <a:spcPts val="0"/>
              </a:spcBef>
              <a:spcAft>
                <a:spcPts val="0"/>
              </a:spcAft>
              <a:buSzPts val="2000"/>
              <a:buChar char="▹"/>
              <a:defRPr sz="2667"/>
            </a:lvl8pPr>
            <a:lvl9pPr marL="5486263" lvl="8" indent="-474121" rtl="0">
              <a:spcBef>
                <a:spcPts val="0"/>
              </a:spcBef>
              <a:spcAft>
                <a:spcPts val="0"/>
              </a:spcAft>
              <a:buSzPts val="2000"/>
              <a:buChar char="▹"/>
              <a:defRPr sz="2667"/>
            </a:lvl9pPr>
          </a:lstStyle>
          <a:p>
            <a:endParaRPr/>
          </a:p>
        </p:txBody>
      </p:sp>
      <p:sp>
        <p:nvSpPr>
          <p:cNvPr id="60" name="Google Shape;60;p7"/>
          <p:cNvSpPr txBox="1">
            <a:spLocks noGrp="1"/>
          </p:cNvSpPr>
          <p:nvPr>
            <p:ph type="body" idx="2"/>
          </p:nvPr>
        </p:nvSpPr>
        <p:spPr>
          <a:xfrm>
            <a:off x="4869585" y="1632467"/>
            <a:ext cx="3230800" cy="47320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609585" lvl="0" indent="-474121" rtl="0">
              <a:spcBef>
                <a:spcPts val="800"/>
              </a:spcBef>
              <a:spcAft>
                <a:spcPts val="0"/>
              </a:spcAft>
              <a:buSzPts val="2000"/>
              <a:buChar char="▸"/>
              <a:defRPr sz="2667"/>
            </a:lvl1pPr>
            <a:lvl2pPr marL="1219170" lvl="1" indent="-474121" rtl="0">
              <a:spcBef>
                <a:spcPts val="0"/>
              </a:spcBef>
              <a:spcAft>
                <a:spcPts val="0"/>
              </a:spcAft>
              <a:buSzPts val="2000"/>
              <a:buChar char="▹"/>
              <a:defRPr sz="2667"/>
            </a:lvl2pPr>
            <a:lvl3pPr marL="1828754" lvl="2" indent="-474121" rtl="0">
              <a:spcBef>
                <a:spcPts val="0"/>
              </a:spcBef>
              <a:spcAft>
                <a:spcPts val="0"/>
              </a:spcAft>
              <a:buSzPts val="2000"/>
              <a:buChar char="▹"/>
              <a:defRPr sz="2667"/>
            </a:lvl3pPr>
            <a:lvl4pPr marL="2438339" lvl="3" indent="-474121" rtl="0">
              <a:spcBef>
                <a:spcPts val="0"/>
              </a:spcBef>
              <a:spcAft>
                <a:spcPts val="0"/>
              </a:spcAft>
              <a:buSzPts val="2000"/>
              <a:buChar char="▹"/>
              <a:defRPr sz="2667"/>
            </a:lvl4pPr>
            <a:lvl5pPr marL="3047924" lvl="4" indent="-474121" rtl="0">
              <a:spcBef>
                <a:spcPts val="0"/>
              </a:spcBef>
              <a:spcAft>
                <a:spcPts val="0"/>
              </a:spcAft>
              <a:buSzPts val="2000"/>
              <a:buChar char="▹"/>
              <a:defRPr sz="2667"/>
            </a:lvl5pPr>
            <a:lvl6pPr marL="3657509" lvl="5" indent="-474121" rtl="0">
              <a:spcBef>
                <a:spcPts val="0"/>
              </a:spcBef>
              <a:spcAft>
                <a:spcPts val="0"/>
              </a:spcAft>
              <a:buSzPts val="2000"/>
              <a:buChar char="▹"/>
              <a:defRPr sz="2667"/>
            </a:lvl6pPr>
            <a:lvl7pPr marL="4267093" lvl="6" indent="-474121" rtl="0">
              <a:spcBef>
                <a:spcPts val="0"/>
              </a:spcBef>
              <a:spcAft>
                <a:spcPts val="0"/>
              </a:spcAft>
              <a:buSzPts val="2000"/>
              <a:buChar char="▹"/>
              <a:defRPr sz="2667"/>
            </a:lvl7pPr>
            <a:lvl8pPr marL="4876678" lvl="7" indent="-474121" rtl="0">
              <a:spcBef>
                <a:spcPts val="0"/>
              </a:spcBef>
              <a:spcAft>
                <a:spcPts val="0"/>
              </a:spcAft>
              <a:buSzPts val="2000"/>
              <a:buChar char="▹"/>
              <a:defRPr sz="2667"/>
            </a:lvl8pPr>
            <a:lvl9pPr marL="5486263" lvl="8" indent="-474121" rtl="0">
              <a:spcBef>
                <a:spcPts val="0"/>
              </a:spcBef>
              <a:spcAft>
                <a:spcPts val="0"/>
              </a:spcAft>
              <a:buSzPts val="2000"/>
              <a:buChar char="▹"/>
              <a:defRPr sz="2667"/>
            </a:lvl9pPr>
          </a:lstStyle>
          <a:p>
            <a:endParaRPr/>
          </a:p>
        </p:txBody>
      </p:sp>
      <p:sp>
        <p:nvSpPr>
          <p:cNvPr id="61" name="Google Shape;61;p7"/>
          <p:cNvSpPr txBox="1">
            <a:spLocks noGrp="1"/>
          </p:cNvSpPr>
          <p:nvPr>
            <p:ph type="body" idx="3"/>
          </p:nvPr>
        </p:nvSpPr>
        <p:spPr>
          <a:xfrm>
            <a:off x="8265971" y="1632467"/>
            <a:ext cx="3230800" cy="47320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609585" lvl="0" indent="-474121" rtl="0">
              <a:spcBef>
                <a:spcPts val="800"/>
              </a:spcBef>
              <a:spcAft>
                <a:spcPts val="0"/>
              </a:spcAft>
              <a:buSzPts val="2000"/>
              <a:buChar char="▸"/>
              <a:defRPr sz="2667"/>
            </a:lvl1pPr>
            <a:lvl2pPr marL="1219170" lvl="1" indent="-474121" rtl="0">
              <a:spcBef>
                <a:spcPts val="0"/>
              </a:spcBef>
              <a:spcAft>
                <a:spcPts val="0"/>
              </a:spcAft>
              <a:buSzPts val="2000"/>
              <a:buChar char="▹"/>
              <a:defRPr sz="2667"/>
            </a:lvl2pPr>
            <a:lvl3pPr marL="1828754" lvl="2" indent="-474121" rtl="0">
              <a:spcBef>
                <a:spcPts val="0"/>
              </a:spcBef>
              <a:spcAft>
                <a:spcPts val="0"/>
              </a:spcAft>
              <a:buSzPts val="2000"/>
              <a:buChar char="▹"/>
              <a:defRPr sz="2667"/>
            </a:lvl3pPr>
            <a:lvl4pPr marL="2438339" lvl="3" indent="-474121" rtl="0">
              <a:spcBef>
                <a:spcPts val="0"/>
              </a:spcBef>
              <a:spcAft>
                <a:spcPts val="0"/>
              </a:spcAft>
              <a:buSzPts val="2000"/>
              <a:buChar char="▹"/>
              <a:defRPr sz="2667"/>
            </a:lvl4pPr>
            <a:lvl5pPr marL="3047924" lvl="4" indent="-474121" rtl="0">
              <a:spcBef>
                <a:spcPts val="0"/>
              </a:spcBef>
              <a:spcAft>
                <a:spcPts val="0"/>
              </a:spcAft>
              <a:buSzPts val="2000"/>
              <a:buChar char="▹"/>
              <a:defRPr sz="2667"/>
            </a:lvl5pPr>
            <a:lvl6pPr marL="3657509" lvl="5" indent="-474121" rtl="0">
              <a:spcBef>
                <a:spcPts val="0"/>
              </a:spcBef>
              <a:spcAft>
                <a:spcPts val="0"/>
              </a:spcAft>
              <a:buSzPts val="2000"/>
              <a:buChar char="▹"/>
              <a:defRPr sz="2667"/>
            </a:lvl6pPr>
            <a:lvl7pPr marL="4267093" lvl="6" indent="-474121" rtl="0">
              <a:spcBef>
                <a:spcPts val="0"/>
              </a:spcBef>
              <a:spcAft>
                <a:spcPts val="0"/>
              </a:spcAft>
              <a:buSzPts val="2000"/>
              <a:buChar char="▹"/>
              <a:defRPr sz="2667"/>
            </a:lvl7pPr>
            <a:lvl8pPr marL="4876678" lvl="7" indent="-474121" rtl="0">
              <a:spcBef>
                <a:spcPts val="0"/>
              </a:spcBef>
              <a:spcAft>
                <a:spcPts val="0"/>
              </a:spcAft>
              <a:buSzPts val="2000"/>
              <a:buChar char="▹"/>
              <a:defRPr sz="2667"/>
            </a:lvl8pPr>
            <a:lvl9pPr marL="5486263" lvl="8" indent="-474121" rtl="0">
              <a:spcBef>
                <a:spcPts val="0"/>
              </a:spcBef>
              <a:spcAft>
                <a:spcPts val="0"/>
              </a:spcAft>
              <a:buSzPts val="2000"/>
              <a:buChar char="▹"/>
              <a:defRPr sz="2667"/>
            </a:lvl9pPr>
          </a:lstStyle>
          <a:p>
            <a:endParaRPr/>
          </a:p>
        </p:txBody>
      </p:sp>
      <p:sp>
        <p:nvSpPr>
          <p:cNvPr id="62" name="Google Shape;62;p7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793200" cy="97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9440674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8"/>
          <p:cNvSpPr/>
          <p:nvPr/>
        </p:nvSpPr>
        <p:spPr>
          <a:xfrm>
            <a:off x="-73433" y="-50800"/>
            <a:ext cx="4416833" cy="6952867"/>
          </a:xfrm>
          <a:custGeom>
            <a:avLst/>
            <a:gdLst/>
            <a:ahLst/>
            <a:cxnLst/>
            <a:rect l="l" t="t" r="r" b="b"/>
            <a:pathLst>
              <a:path w="132505" h="208586" extrusionOk="0">
                <a:moveTo>
                  <a:pt x="132505" y="207264"/>
                </a:moveTo>
                <a:lnTo>
                  <a:pt x="25063" y="0"/>
                </a:lnTo>
                <a:lnTo>
                  <a:pt x="0" y="202"/>
                </a:lnTo>
                <a:lnTo>
                  <a:pt x="1322" y="208586"/>
                </a:lnTo>
                <a:close/>
              </a:path>
            </a:pathLst>
          </a:custGeom>
          <a:solidFill>
            <a:srgbClr val="F3F3F3"/>
          </a:solidFill>
          <a:ln>
            <a:noFill/>
          </a:ln>
        </p:spPr>
      </p:sp>
      <p:sp>
        <p:nvSpPr>
          <p:cNvPr id="65" name="Google Shape;65;p8"/>
          <p:cNvSpPr/>
          <p:nvPr/>
        </p:nvSpPr>
        <p:spPr>
          <a:xfrm flipH="1">
            <a:off x="-1204716" y="-23415"/>
            <a:ext cx="2345600" cy="998800"/>
          </a:xfrm>
          <a:prstGeom prst="parallelogram">
            <a:avLst>
              <a:gd name="adj" fmla="val 51542"/>
            </a:avLst>
          </a:prstGeom>
          <a:solidFill>
            <a:srgbClr val="22222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66" name="Google Shape;66;p8"/>
          <p:cNvSpPr/>
          <p:nvPr/>
        </p:nvSpPr>
        <p:spPr>
          <a:xfrm flipH="1">
            <a:off x="629512" y="-12700"/>
            <a:ext cx="691200" cy="998800"/>
          </a:xfrm>
          <a:prstGeom prst="parallelogram">
            <a:avLst>
              <a:gd name="adj" fmla="val 75009"/>
            </a:avLst>
          </a:prstGeom>
          <a:solidFill>
            <a:srgbClr val="FF8700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67" name="Google Shape;67;p8"/>
          <p:cNvSpPr/>
          <p:nvPr/>
        </p:nvSpPr>
        <p:spPr>
          <a:xfrm flipH="1">
            <a:off x="990604" y="363800"/>
            <a:ext cx="10007600" cy="998800"/>
          </a:xfrm>
          <a:prstGeom prst="parallelogram">
            <a:avLst>
              <a:gd name="adj" fmla="val 51542"/>
            </a:avLst>
          </a:prstGeom>
          <a:solidFill>
            <a:srgbClr val="22222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68" name="Google Shape;68;p8"/>
          <p:cNvSpPr/>
          <p:nvPr/>
        </p:nvSpPr>
        <p:spPr>
          <a:xfrm flipH="1">
            <a:off x="10482157" y="363800"/>
            <a:ext cx="2345600" cy="998800"/>
          </a:xfrm>
          <a:prstGeom prst="parallelogram">
            <a:avLst>
              <a:gd name="adj" fmla="val 51542"/>
            </a:avLst>
          </a:prstGeom>
          <a:solidFill>
            <a:srgbClr val="FF8700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69" name="Google Shape;69;p8"/>
          <p:cNvSpPr/>
          <p:nvPr/>
        </p:nvSpPr>
        <p:spPr>
          <a:xfrm flipH="1">
            <a:off x="1320500" y="6567800"/>
            <a:ext cx="11159600" cy="304000"/>
          </a:xfrm>
          <a:prstGeom prst="parallelogram">
            <a:avLst>
              <a:gd name="adj" fmla="val 51542"/>
            </a:avLst>
          </a:prstGeom>
          <a:solidFill>
            <a:srgbClr val="FF8700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70" name="Google Shape;70;p8"/>
          <p:cNvSpPr txBox="1">
            <a:spLocks noGrp="1"/>
          </p:cNvSpPr>
          <p:nvPr>
            <p:ph type="title"/>
          </p:nvPr>
        </p:nvSpPr>
        <p:spPr>
          <a:xfrm>
            <a:off x="1473200" y="368100"/>
            <a:ext cx="8966000" cy="9988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8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793200" cy="97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6550443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mage background">
  <p:cSld name="Image background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9"/>
          <p:cNvSpPr/>
          <p:nvPr/>
        </p:nvSpPr>
        <p:spPr>
          <a:xfrm>
            <a:off x="-73433" y="-50800"/>
            <a:ext cx="4416833" cy="6952867"/>
          </a:xfrm>
          <a:custGeom>
            <a:avLst/>
            <a:gdLst/>
            <a:ahLst/>
            <a:cxnLst/>
            <a:rect l="l" t="t" r="r" b="b"/>
            <a:pathLst>
              <a:path w="132505" h="208586" extrusionOk="0">
                <a:moveTo>
                  <a:pt x="132505" y="207264"/>
                </a:moveTo>
                <a:lnTo>
                  <a:pt x="25063" y="0"/>
                </a:lnTo>
                <a:lnTo>
                  <a:pt x="0" y="202"/>
                </a:lnTo>
                <a:lnTo>
                  <a:pt x="1322" y="208586"/>
                </a:lnTo>
                <a:close/>
              </a:path>
            </a:pathLst>
          </a:custGeom>
          <a:solidFill>
            <a:srgbClr val="FFFFFF">
              <a:alpha val="17690"/>
            </a:srgbClr>
          </a:solidFill>
          <a:ln>
            <a:noFill/>
          </a:ln>
        </p:spPr>
      </p:sp>
      <p:sp>
        <p:nvSpPr>
          <p:cNvPr id="74" name="Google Shape;74;p9"/>
          <p:cNvSpPr/>
          <p:nvPr/>
        </p:nvSpPr>
        <p:spPr>
          <a:xfrm flipH="1">
            <a:off x="-1204716" y="-23415"/>
            <a:ext cx="2345600" cy="998800"/>
          </a:xfrm>
          <a:prstGeom prst="parallelogram">
            <a:avLst>
              <a:gd name="adj" fmla="val 51542"/>
            </a:avLst>
          </a:prstGeom>
          <a:solidFill>
            <a:srgbClr val="22222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75" name="Google Shape;75;p9"/>
          <p:cNvSpPr/>
          <p:nvPr/>
        </p:nvSpPr>
        <p:spPr>
          <a:xfrm flipH="1">
            <a:off x="629512" y="-12700"/>
            <a:ext cx="691200" cy="998800"/>
          </a:xfrm>
          <a:prstGeom prst="parallelogram">
            <a:avLst>
              <a:gd name="adj" fmla="val 75009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76" name="Google Shape;76;p9"/>
          <p:cNvSpPr/>
          <p:nvPr/>
        </p:nvSpPr>
        <p:spPr>
          <a:xfrm flipH="1">
            <a:off x="990604" y="363800"/>
            <a:ext cx="10007600" cy="998800"/>
          </a:xfrm>
          <a:prstGeom prst="parallelogram">
            <a:avLst>
              <a:gd name="adj" fmla="val 51542"/>
            </a:avLst>
          </a:prstGeom>
          <a:solidFill>
            <a:srgbClr val="222222">
              <a:alpha val="646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77" name="Google Shape;77;p9"/>
          <p:cNvSpPr/>
          <p:nvPr/>
        </p:nvSpPr>
        <p:spPr>
          <a:xfrm flipH="1">
            <a:off x="10482157" y="363800"/>
            <a:ext cx="2345600" cy="998800"/>
          </a:xfrm>
          <a:prstGeom prst="parallelogram">
            <a:avLst>
              <a:gd name="adj" fmla="val 51542"/>
            </a:avLst>
          </a:prstGeom>
          <a:solidFill>
            <a:srgbClr val="FF8700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78" name="Google Shape;78;p9"/>
          <p:cNvSpPr/>
          <p:nvPr/>
        </p:nvSpPr>
        <p:spPr>
          <a:xfrm flipH="1">
            <a:off x="1320500" y="6567800"/>
            <a:ext cx="11159600" cy="304000"/>
          </a:xfrm>
          <a:prstGeom prst="parallelogram">
            <a:avLst>
              <a:gd name="adj" fmla="val 51542"/>
            </a:avLst>
          </a:prstGeom>
          <a:solidFill>
            <a:srgbClr val="FF8700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79" name="Google Shape;79;p9"/>
          <p:cNvSpPr txBox="1">
            <a:spLocks noGrp="1"/>
          </p:cNvSpPr>
          <p:nvPr>
            <p:ph type="title"/>
          </p:nvPr>
        </p:nvSpPr>
        <p:spPr>
          <a:xfrm>
            <a:off x="1473200" y="368100"/>
            <a:ext cx="8966000" cy="9988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9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793200" cy="97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05957377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10"/>
          <p:cNvSpPr/>
          <p:nvPr/>
        </p:nvSpPr>
        <p:spPr>
          <a:xfrm>
            <a:off x="-73433" y="-50800"/>
            <a:ext cx="4416833" cy="6952867"/>
          </a:xfrm>
          <a:custGeom>
            <a:avLst/>
            <a:gdLst/>
            <a:ahLst/>
            <a:cxnLst/>
            <a:rect l="l" t="t" r="r" b="b"/>
            <a:pathLst>
              <a:path w="132505" h="208586" extrusionOk="0">
                <a:moveTo>
                  <a:pt x="132505" y="207264"/>
                </a:moveTo>
                <a:lnTo>
                  <a:pt x="25063" y="0"/>
                </a:lnTo>
                <a:lnTo>
                  <a:pt x="0" y="202"/>
                </a:lnTo>
                <a:lnTo>
                  <a:pt x="1322" y="208586"/>
                </a:lnTo>
                <a:close/>
              </a:path>
            </a:pathLst>
          </a:custGeom>
          <a:solidFill>
            <a:srgbClr val="F3F3F3"/>
          </a:solidFill>
          <a:ln>
            <a:noFill/>
          </a:ln>
        </p:spPr>
      </p:sp>
      <p:sp>
        <p:nvSpPr>
          <p:cNvPr id="83" name="Google Shape;83;p10"/>
          <p:cNvSpPr/>
          <p:nvPr/>
        </p:nvSpPr>
        <p:spPr>
          <a:xfrm flipH="1">
            <a:off x="990604" y="5875067"/>
            <a:ext cx="10007600" cy="998800"/>
          </a:xfrm>
          <a:prstGeom prst="parallelogram">
            <a:avLst>
              <a:gd name="adj" fmla="val 51542"/>
            </a:avLst>
          </a:prstGeom>
          <a:solidFill>
            <a:srgbClr val="22222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84" name="Google Shape;84;p10"/>
          <p:cNvSpPr/>
          <p:nvPr/>
        </p:nvSpPr>
        <p:spPr>
          <a:xfrm flipH="1">
            <a:off x="10482157" y="5875067"/>
            <a:ext cx="2345600" cy="998800"/>
          </a:xfrm>
          <a:prstGeom prst="parallelogram">
            <a:avLst>
              <a:gd name="adj" fmla="val 51542"/>
            </a:avLst>
          </a:prstGeom>
          <a:solidFill>
            <a:srgbClr val="FF8700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85" name="Google Shape;85;p10"/>
          <p:cNvSpPr/>
          <p:nvPr/>
        </p:nvSpPr>
        <p:spPr>
          <a:xfrm flipH="1">
            <a:off x="-1204716" y="-23415"/>
            <a:ext cx="2345600" cy="998800"/>
          </a:xfrm>
          <a:prstGeom prst="parallelogram">
            <a:avLst>
              <a:gd name="adj" fmla="val 51542"/>
            </a:avLst>
          </a:prstGeom>
          <a:solidFill>
            <a:srgbClr val="22222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86" name="Google Shape;86;p10"/>
          <p:cNvSpPr/>
          <p:nvPr/>
        </p:nvSpPr>
        <p:spPr>
          <a:xfrm flipH="1">
            <a:off x="629512" y="-12700"/>
            <a:ext cx="691200" cy="998800"/>
          </a:xfrm>
          <a:prstGeom prst="parallelogram">
            <a:avLst>
              <a:gd name="adj" fmla="val 75009"/>
            </a:avLst>
          </a:prstGeom>
          <a:solidFill>
            <a:srgbClr val="FF8700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87" name="Google Shape;87;p10"/>
          <p:cNvSpPr txBox="1">
            <a:spLocks noGrp="1"/>
          </p:cNvSpPr>
          <p:nvPr>
            <p:ph type="body" idx="1"/>
          </p:nvPr>
        </p:nvSpPr>
        <p:spPr>
          <a:xfrm>
            <a:off x="1498600" y="5875067"/>
            <a:ext cx="8983200" cy="9988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marL="609585" lvl="0" indent="-304792">
              <a:spcBef>
                <a:spcPts val="48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 sz="2400">
                <a:solidFill>
                  <a:srgbClr val="FFFFFF"/>
                </a:solidFill>
              </a:defRPr>
            </a:lvl1pPr>
          </a:lstStyle>
          <a:p>
            <a:endParaRPr/>
          </a:p>
        </p:txBody>
      </p:sp>
      <p:sp>
        <p:nvSpPr>
          <p:cNvPr id="88" name="Google Shape;88;p10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793200" cy="97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36175930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11"/>
          <p:cNvSpPr/>
          <p:nvPr/>
        </p:nvSpPr>
        <p:spPr>
          <a:xfrm>
            <a:off x="-73433" y="-50800"/>
            <a:ext cx="4416833" cy="6952867"/>
          </a:xfrm>
          <a:custGeom>
            <a:avLst/>
            <a:gdLst/>
            <a:ahLst/>
            <a:cxnLst/>
            <a:rect l="l" t="t" r="r" b="b"/>
            <a:pathLst>
              <a:path w="132505" h="208586" extrusionOk="0">
                <a:moveTo>
                  <a:pt x="132505" y="207264"/>
                </a:moveTo>
                <a:lnTo>
                  <a:pt x="25063" y="0"/>
                </a:lnTo>
                <a:lnTo>
                  <a:pt x="0" y="202"/>
                </a:lnTo>
                <a:lnTo>
                  <a:pt x="1322" y="208586"/>
                </a:lnTo>
                <a:close/>
              </a:path>
            </a:pathLst>
          </a:custGeom>
          <a:solidFill>
            <a:srgbClr val="F3F3F3"/>
          </a:solidFill>
          <a:ln>
            <a:noFill/>
          </a:ln>
        </p:spPr>
      </p:sp>
      <p:sp>
        <p:nvSpPr>
          <p:cNvPr id="91" name="Google Shape;91;p11"/>
          <p:cNvSpPr/>
          <p:nvPr/>
        </p:nvSpPr>
        <p:spPr>
          <a:xfrm flipH="1">
            <a:off x="-1204716" y="-23415"/>
            <a:ext cx="2345600" cy="998800"/>
          </a:xfrm>
          <a:prstGeom prst="parallelogram">
            <a:avLst>
              <a:gd name="adj" fmla="val 51542"/>
            </a:avLst>
          </a:prstGeom>
          <a:solidFill>
            <a:srgbClr val="22222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92" name="Google Shape;92;p11"/>
          <p:cNvSpPr/>
          <p:nvPr/>
        </p:nvSpPr>
        <p:spPr>
          <a:xfrm flipH="1">
            <a:off x="629512" y="-12700"/>
            <a:ext cx="691200" cy="998800"/>
          </a:xfrm>
          <a:prstGeom prst="parallelogram">
            <a:avLst>
              <a:gd name="adj" fmla="val 75009"/>
            </a:avLst>
          </a:prstGeom>
          <a:solidFill>
            <a:srgbClr val="FF8700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93" name="Google Shape;93;p11"/>
          <p:cNvSpPr/>
          <p:nvPr/>
        </p:nvSpPr>
        <p:spPr>
          <a:xfrm flipH="1">
            <a:off x="1320500" y="6567800"/>
            <a:ext cx="11159600" cy="304000"/>
          </a:xfrm>
          <a:prstGeom prst="parallelogram">
            <a:avLst>
              <a:gd name="adj" fmla="val 51542"/>
            </a:avLst>
          </a:prstGeom>
          <a:solidFill>
            <a:srgbClr val="FF8700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94" name="Google Shape;94;p11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793200" cy="97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31822860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Side_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6B765F3-4682-4791-1D8F-6E07F89B9BDE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965200" y="0"/>
            <a:ext cx="4572000" cy="5207000"/>
          </a:xfr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724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.xml"/><Relationship Id="rId3" Type="http://schemas.openxmlformats.org/officeDocument/2006/relationships/slideLayout" Target="../slideLayouts/slideLayout9.xml"/><Relationship Id="rId7" Type="http://schemas.openxmlformats.org/officeDocument/2006/relationships/slideLayout" Target="../slideLayouts/slideLayout13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6" Type="http://schemas.openxmlformats.org/officeDocument/2006/relationships/slideLayout" Target="../slideLayouts/slideLayout12.xml"/><Relationship Id="rId5" Type="http://schemas.openxmlformats.org/officeDocument/2006/relationships/slideLayout" Target="../slideLayouts/slideLayout11.xml"/><Relationship Id="rId4" Type="http://schemas.openxmlformats.org/officeDocument/2006/relationships/slideLayout" Target="../slideLayouts/slideLayout10.xml"/><Relationship Id="rId9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493274"/>
            <a:ext cx="10515600" cy="4994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8042893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1" r:id="rId1"/>
    <p:sldLayoutId id="2147483774" r:id="rId2"/>
    <p:sldLayoutId id="2147483778" r:id="rId3"/>
    <p:sldLayoutId id="2147483762" r:id="rId4"/>
    <p:sldLayoutId id="2147483777" r:id="rId5"/>
    <p:sldLayoutId id="2147483776" r:id="rId6"/>
  </p:sldLayoutIdLst>
  <p:hf hdr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500" b="1" kern="1200">
          <a:solidFill>
            <a:schemeClr val="tx1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1473200" y="368100"/>
            <a:ext cx="8966000" cy="99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lv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Dosis"/>
              <a:buNone/>
              <a:defRPr sz="2400">
                <a:solidFill>
                  <a:srgbClr val="FFFFFF"/>
                </a:solidFill>
                <a:latin typeface="Dosis"/>
                <a:ea typeface="Dosis"/>
                <a:cs typeface="Dosis"/>
                <a:sym typeface="Dosi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Dosis"/>
              <a:buNone/>
              <a:defRPr sz="2400">
                <a:solidFill>
                  <a:srgbClr val="FFFFFF"/>
                </a:solidFill>
                <a:latin typeface="Dosis"/>
                <a:ea typeface="Dosis"/>
                <a:cs typeface="Dosis"/>
                <a:sym typeface="Dosis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Dosis"/>
              <a:buNone/>
              <a:defRPr sz="2400">
                <a:solidFill>
                  <a:srgbClr val="FFFFFF"/>
                </a:solidFill>
                <a:latin typeface="Dosis"/>
                <a:ea typeface="Dosis"/>
                <a:cs typeface="Dosis"/>
                <a:sym typeface="Dosis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Dosis"/>
              <a:buNone/>
              <a:defRPr sz="2400">
                <a:solidFill>
                  <a:srgbClr val="FFFFFF"/>
                </a:solidFill>
                <a:latin typeface="Dosis"/>
                <a:ea typeface="Dosis"/>
                <a:cs typeface="Dosis"/>
                <a:sym typeface="Dosis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Dosis"/>
              <a:buNone/>
              <a:defRPr sz="2400">
                <a:solidFill>
                  <a:srgbClr val="FFFFFF"/>
                </a:solidFill>
                <a:latin typeface="Dosis"/>
                <a:ea typeface="Dosis"/>
                <a:cs typeface="Dosis"/>
                <a:sym typeface="Dosis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Dosis"/>
              <a:buNone/>
              <a:defRPr sz="2400">
                <a:solidFill>
                  <a:srgbClr val="FFFFFF"/>
                </a:solidFill>
                <a:latin typeface="Dosis"/>
                <a:ea typeface="Dosis"/>
                <a:cs typeface="Dosis"/>
                <a:sym typeface="Dosis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Dosis"/>
              <a:buNone/>
              <a:defRPr sz="2400">
                <a:solidFill>
                  <a:srgbClr val="FFFFFF"/>
                </a:solidFill>
                <a:latin typeface="Dosis"/>
                <a:ea typeface="Dosis"/>
                <a:cs typeface="Dosis"/>
                <a:sym typeface="Dosis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Dosis"/>
              <a:buNone/>
              <a:defRPr sz="2400">
                <a:solidFill>
                  <a:srgbClr val="FFFFFF"/>
                </a:solidFill>
                <a:latin typeface="Dosis"/>
                <a:ea typeface="Dosis"/>
                <a:cs typeface="Dosis"/>
                <a:sym typeface="Dosis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Dosis"/>
              <a:buNone/>
              <a:defRPr sz="2400">
                <a:solidFill>
                  <a:srgbClr val="FFFFFF"/>
                </a:solidFill>
                <a:latin typeface="Dosis"/>
                <a:ea typeface="Dosis"/>
                <a:cs typeface="Dosis"/>
                <a:sym typeface="Dosis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1473200" y="1600200"/>
            <a:ext cx="10109200" cy="496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419100">
              <a:spcBef>
                <a:spcPts val="600"/>
              </a:spcBef>
              <a:spcAft>
                <a:spcPts val="0"/>
              </a:spcAft>
              <a:buClr>
                <a:srgbClr val="FF8700"/>
              </a:buClr>
              <a:buSzPts val="3000"/>
              <a:buFont typeface="Roboto"/>
              <a:buChar char="▸"/>
              <a:defRPr sz="3000">
                <a:solidFill>
                  <a:srgbClr val="222222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914400" lvl="1" indent="-381000">
              <a:spcBef>
                <a:spcPts val="0"/>
              </a:spcBef>
              <a:spcAft>
                <a:spcPts val="0"/>
              </a:spcAft>
              <a:buClr>
                <a:srgbClr val="FF8700"/>
              </a:buClr>
              <a:buSzPts val="2400"/>
              <a:buFont typeface="Roboto"/>
              <a:buChar char="▹"/>
              <a:defRPr sz="2400">
                <a:solidFill>
                  <a:srgbClr val="222222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371600" lvl="2" indent="-381000">
              <a:spcBef>
                <a:spcPts val="0"/>
              </a:spcBef>
              <a:spcAft>
                <a:spcPts val="0"/>
              </a:spcAft>
              <a:buClr>
                <a:srgbClr val="FF8700"/>
              </a:buClr>
              <a:buSzPts val="2400"/>
              <a:buFont typeface="Roboto"/>
              <a:buChar char="▹"/>
              <a:defRPr sz="2400">
                <a:solidFill>
                  <a:srgbClr val="222222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1828800" lvl="3" indent="-342900">
              <a:spcBef>
                <a:spcPts val="0"/>
              </a:spcBef>
              <a:spcAft>
                <a:spcPts val="0"/>
              </a:spcAft>
              <a:buClr>
                <a:srgbClr val="FF8700"/>
              </a:buClr>
              <a:buSzPts val="1800"/>
              <a:buFont typeface="Roboto"/>
              <a:buChar char="▹"/>
              <a:defRPr sz="1800">
                <a:solidFill>
                  <a:srgbClr val="222222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2286000" lvl="4" indent="-342900">
              <a:spcBef>
                <a:spcPts val="0"/>
              </a:spcBef>
              <a:spcAft>
                <a:spcPts val="0"/>
              </a:spcAft>
              <a:buClr>
                <a:srgbClr val="FF8700"/>
              </a:buClr>
              <a:buSzPts val="1800"/>
              <a:buFont typeface="Roboto"/>
              <a:buChar char="▹"/>
              <a:defRPr sz="1800">
                <a:solidFill>
                  <a:srgbClr val="222222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2743200" lvl="5" indent="-342900">
              <a:spcBef>
                <a:spcPts val="0"/>
              </a:spcBef>
              <a:spcAft>
                <a:spcPts val="0"/>
              </a:spcAft>
              <a:buClr>
                <a:srgbClr val="FF8700"/>
              </a:buClr>
              <a:buSzPts val="1800"/>
              <a:buFont typeface="Roboto"/>
              <a:buChar char="▹"/>
              <a:defRPr sz="1800">
                <a:solidFill>
                  <a:srgbClr val="222222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3200400" lvl="6" indent="-342900">
              <a:spcBef>
                <a:spcPts val="0"/>
              </a:spcBef>
              <a:spcAft>
                <a:spcPts val="0"/>
              </a:spcAft>
              <a:buClr>
                <a:srgbClr val="FF8700"/>
              </a:buClr>
              <a:buSzPts val="1800"/>
              <a:buFont typeface="Roboto"/>
              <a:buChar char="▹"/>
              <a:defRPr sz="1800">
                <a:solidFill>
                  <a:srgbClr val="222222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3657600" lvl="7" indent="-342900">
              <a:spcBef>
                <a:spcPts val="0"/>
              </a:spcBef>
              <a:spcAft>
                <a:spcPts val="0"/>
              </a:spcAft>
              <a:buClr>
                <a:srgbClr val="FF8700"/>
              </a:buClr>
              <a:buSzPts val="1800"/>
              <a:buFont typeface="Roboto"/>
              <a:buChar char="▹"/>
              <a:defRPr sz="1800">
                <a:solidFill>
                  <a:srgbClr val="222222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4114800" lvl="8" indent="-342900">
              <a:spcBef>
                <a:spcPts val="0"/>
              </a:spcBef>
              <a:spcAft>
                <a:spcPts val="0"/>
              </a:spcAft>
              <a:buClr>
                <a:srgbClr val="FF8700"/>
              </a:buClr>
              <a:buSzPts val="1800"/>
              <a:buFont typeface="Roboto"/>
              <a:buChar char="▹"/>
              <a:defRPr sz="1800">
                <a:solidFill>
                  <a:srgbClr val="222222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793200" cy="97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buNone/>
              <a:defRPr sz="1733" b="1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>
              <a:buNone/>
              <a:defRPr sz="1733" b="1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>
              <a:buNone/>
              <a:defRPr sz="1733" b="1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>
              <a:buNone/>
              <a:defRPr sz="1733" b="1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>
              <a:buNone/>
              <a:defRPr sz="1733" b="1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>
              <a:buNone/>
              <a:defRPr sz="1733" b="1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>
              <a:buNone/>
              <a:defRPr sz="1733" b="1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>
              <a:buNone/>
              <a:defRPr sz="1733" b="1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>
              <a:buNone/>
              <a:defRPr sz="1733" b="1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617208283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783" r:id="rId1"/>
    <p:sldLayoutId id="2147483786" r:id="rId2"/>
    <p:sldLayoutId id="2147483788" r:id="rId3"/>
    <p:sldLayoutId id="2147483789" r:id="rId4"/>
    <p:sldLayoutId id="2147483790" r:id="rId5"/>
    <p:sldLayoutId id="2147483791" r:id="rId6"/>
    <p:sldLayoutId id="2147483792" r:id="rId7"/>
    <p:sldLayoutId id="2147483796" r:id="rId8"/>
  </p:sldLayoutIdLst>
  <p:transition>
    <p:fade thruBlk="1"/>
  </p:transition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圖片 12">
            <a:extLst>
              <a:ext uri="{FF2B5EF4-FFF2-40B4-BE49-F238E27FC236}">
                <a16:creationId xmlns:a16="http://schemas.microsoft.com/office/drawing/2014/main" id="{D41C9217-AD39-41E2-A46A-9EA04AA1B93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776" y="0"/>
            <a:ext cx="8210550" cy="6858000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3778FB96-F525-454B-BF83-EA0B39D76AF8}"/>
              </a:ext>
            </a:extLst>
          </p:cNvPr>
          <p:cNvSpPr/>
          <p:nvPr/>
        </p:nvSpPr>
        <p:spPr>
          <a:xfrm>
            <a:off x="1" y="0"/>
            <a:ext cx="564775" cy="686915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D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14AE2AF0-6159-E94B-920B-28AC2763F11E}"/>
              </a:ext>
            </a:extLst>
          </p:cNvPr>
          <p:cNvSpPr/>
          <p:nvPr/>
        </p:nvSpPr>
        <p:spPr>
          <a:xfrm>
            <a:off x="10151045" y="-11151"/>
            <a:ext cx="2040955" cy="6869151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D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4" name="Rectangle 11">
            <a:extLst>
              <a:ext uri="{FF2B5EF4-FFF2-40B4-BE49-F238E27FC236}">
                <a16:creationId xmlns:a16="http://schemas.microsoft.com/office/drawing/2014/main" id="{986E0B93-E6FA-4EEF-AF04-2ADE05986C0F}"/>
              </a:ext>
            </a:extLst>
          </p:cNvPr>
          <p:cNvSpPr>
            <a:spLocks/>
          </p:cNvSpPr>
          <p:nvPr/>
        </p:nvSpPr>
        <p:spPr bwMode="auto">
          <a:xfrm>
            <a:off x="1098240" y="6598924"/>
            <a:ext cx="5191434" cy="259076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100000">
                <a:schemeClr val="accent2">
                  <a:alpha val="93000"/>
                </a:schemeClr>
              </a:gs>
            </a:gsLst>
            <a:lin ang="0" scaled="1"/>
            <a:tileRect/>
          </a:gradFill>
          <a:ln>
            <a:noFill/>
          </a:ln>
        </p:spPr>
        <p:txBody>
          <a:bodyPr lIns="0" tIns="0" rIns="0" bIns="0"/>
          <a:lstStyle/>
          <a:p>
            <a:endParaRPr 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D74E318E-ABD8-4986-A68B-7605043C95DF}"/>
              </a:ext>
            </a:extLst>
          </p:cNvPr>
          <p:cNvSpPr/>
          <p:nvPr/>
        </p:nvSpPr>
        <p:spPr>
          <a:xfrm>
            <a:off x="10154168" y="4783873"/>
            <a:ext cx="1241679" cy="2091906"/>
          </a:xfrm>
          <a:prstGeom prst="rect">
            <a:avLst/>
          </a:prstGeom>
          <a:gradFill>
            <a:gsLst>
              <a:gs pos="0">
                <a:schemeClr val="accent1">
                  <a:alpha val="69000"/>
                </a:schemeClr>
              </a:gs>
              <a:gs pos="100000">
                <a:schemeClr val="accent2">
                  <a:alpha val="86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D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5" name="Line 6">
            <a:extLst>
              <a:ext uri="{FF2B5EF4-FFF2-40B4-BE49-F238E27FC236}">
                <a16:creationId xmlns:a16="http://schemas.microsoft.com/office/drawing/2014/main" id="{3F32A095-A088-43E0-8792-9DC7D26F6136}"/>
              </a:ext>
            </a:extLst>
          </p:cNvPr>
          <p:cNvSpPr>
            <a:spLocks noChangeShapeType="1"/>
          </p:cNvSpPr>
          <p:nvPr/>
        </p:nvSpPr>
        <p:spPr bwMode="auto">
          <a:xfrm>
            <a:off x="1096489" y="6594731"/>
            <a:ext cx="2265836" cy="0"/>
          </a:xfrm>
          <a:prstGeom prst="line">
            <a:avLst/>
          </a:prstGeom>
          <a:noFill/>
          <a:ln w="76200" cap="flat">
            <a:solidFill>
              <a:schemeClr val="tx2"/>
            </a:solidFill>
            <a:prstDash val="solid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F2D0F35C-41EC-444C-947A-CBCA084A0120}"/>
              </a:ext>
            </a:extLst>
          </p:cNvPr>
          <p:cNvSpPr/>
          <p:nvPr/>
        </p:nvSpPr>
        <p:spPr>
          <a:xfrm>
            <a:off x="564776" y="0"/>
            <a:ext cx="1241679" cy="2091906"/>
          </a:xfrm>
          <a:prstGeom prst="rect">
            <a:avLst/>
          </a:prstGeom>
          <a:gradFill>
            <a:gsLst>
              <a:gs pos="0">
                <a:schemeClr val="accent4">
                  <a:alpha val="83000"/>
                </a:schemeClr>
              </a:gs>
              <a:gs pos="100000">
                <a:schemeClr val="accent5">
                  <a:alpha val="73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D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C8BDAD2-3899-4ADE-8705-1FE5ACC6A9C0}"/>
              </a:ext>
            </a:extLst>
          </p:cNvPr>
          <p:cNvSpPr txBox="1"/>
          <p:nvPr/>
        </p:nvSpPr>
        <p:spPr>
          <a:xfrm>
            <a:off x="1900577" y="2645874"/>
            <a:ext cx="7387403" cy="2657138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>
              <a:lnSpc>
                <a:spcPts val="10000"/>
              </a:lnSpc>
            </a:pPr>
            <a:r>
              <a:rPr lang="zh-TW" altLang="en-US" sz="8800" b="1" dirty="0">
                <a:solidFill>
                  <a:srgbClr val="660066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Calibri" panose="020F0502020204030204" pitchFamily="34" charset="0"/>
              </a:rPr>
              <a:t>法規範審查</a:t>
            </a:r>
            <a:endParaRPr lang="en-US" altLang="zh-TW" sz="8800" b="1" dirty="0">
              <a:solidFill>
                <a:srgbClr val="660066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Calibri" panose="020F0502020204030204" pitchFamily="34" charset="0"/>
            </a:endParaRPr>
          </a:p>
          <a:p>
            <a:pPr algn="ctr">
              <a:lnSpc>
                <a:spcPts val="10000"/>
              </a:lnSpc>
            </a:pPr>
            <a:r>
              <a:rPr lang="zh-TW" altLang="en-US" sz="8800" b="1" dirty="0">
                <a:solidFill>
                  <a:srgbClr val="660066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Calibri" panose="020F0502020204030204" pitchFamily="34" charset="0"/>
              </a:rPr>
              <a:t>言詞辯論陳述</a:t>
            </a:r>
            <a:endParaRPr lang="en-US" sz="8800" b="1" dirty="0">
              <a:solidFill>
                <a:srgbClr val="660066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Calibri" panose="020F0502020204030204" pitchFamily="34" charset="0"/>
            </a:endParaRPr>
          </a:p>
        </p:txBody>
      </p:sp>
      <p:sp>
        <p:nvSpPr>
          <p:cNvPr id="119" name="TextBox 118">
            <a:extLst>
              <a:ext uri="{FF2B5EF4-FFF2-40B4-BE49-F238E27FC236}">
                <a16:creationId xmlns:a16="http://schemas.microsoft.com/office/drawing/2014/main" id="{5D7657F2-4E68-4FF7-96AA-5DE6BBC64767}"/>
              </a:ext>
            </a:extLst>
          </p:cNvPr>
          <p:cNvSpPr txBox="1"/>
          <p:nvPr/>
        </p:nvSpPr>
        <p:spPr>
          <a:xfrm>
            <a:off x="3381188" y="5516683"/>
            <a:ext cx="3950322" cy="60016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zh-TW" altLang="en-US" sz="3300" dirty="0">
                <a:latin typeface="微軟正黑體" panose="020B0604030504040204" pitchFamily="34" charset="-120"/>
                <a:ea typeface="微軟正黑體" panose="020B0604030504040204" pitchFamily="34" charset="-120"/>
                <a:cs typeface="Arial Bold" panose="020B0704020202020204" pitchFamily="34" charset="0"/>
              </a:rPr>
              <a:t>關係機關  法務部</a:t>
            </a:r>
            <a:endParaRPr lang="en-US" sz="3300" dirty="0">
              <a:latin typeface="微軟正黑體" panose="020B0604030504040204" pitchFamily="34" charset="-120"/>
              <a:ea typeface="微軟正黑體" panose="020B0604030504040204" pitchFamily="34" charset="-120"/>
              <a:cs typeface="Arial Bold" panose="020B0704020202020204" pitchFamily="34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32E0B89E-0D35-4BD0-8CAC-937E7C0B884F}"/>
              </a:ext>
            </a:extLst>
          </p:cNvPr>
          <p:cNvSpPr txBox="1"/>
          <p:nvPr/>
        </p:nvSpPr>
        <p:spPr>
          <a:xfrm>
            <a:off x="2225248" y="1041235"/>
            <a:ext cx="6738062" cy="131978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>
              <a:lnSpc>
                <a:spcPts val="5000"/>
              </a:lnSpc>
            </a:pPr>
            <a:r>
              <a:rPr lang="zh-TW" altLang="en-US" sz="3200" b="1" spc="300" dirty="0">
                <a:latin typeface="微軟正黑體" panose="020B0604030504040204" pitchFamily="34" charset="-120"/>
                <a:ea typeface="微軟正黑體" panose="020B0604030504040204" pitchFamily="34" charset="-120"/>
                <a:cs typeface="Calibri" panose="020F0502020204030204" pitchFamily="34" charset="0"/>
              </a:rPr>
              <a:t>憲法法庭</a:t>
            </a:r>
            <a:endParaRPr lang="en-US" altLang="zh-TW" sz="3200" b="1" spc="300" dirty="0">
              <a:latin typeface="微軟正黑體" panose="020B0604030504040204" pitchFamily="34" charset="-120"/>
              <a:ea typeface="微軟正黑體" panose="020B0604030504040204" pitchFamily="34" charset="-120"/>
              <a:cs typeface="Calibri" panose="020F0502020204030204" pitchFamily="34" charset="0"/>
            </a:endParaRPr>
          </a:p>
          <a:p>
            <a:pPr algn="ctr">
              <a:lnSpc>
                <a:spcPts val="5000"/>
              </a:lnSpc>
            </a:pPr>
            <a:r>
              <a:rPr lang="zh-TW" altLang="en-US" sz="3200" b="1" spc="-150" dirty="0">
                <a:latin typeface="微軟正黑體" panose="020B0604030504040204" pitchFamily="34" charset="-120"/>
                <a:ea typeface="微軟正黑體" panose="020B0604030504040204" pitchFamily="34" charset="-120"/>
                <a:cs typeface="Calibri" panose="020F0502020204030204" pitchFamily="34" charset="0"/>
              </a:rPr>
              <a:t>審理會台字第</a:t>
            </a:r>
            <a:r>
              <a:rPr lang="en-US" altLang="zh-TW" sz="3200" b="1" spc="-150">
                <a:latin typeface="微軟正黑體" panose="020B0604030504040204" pitchFamily="34" charset="-120"/>
                <a:ea typeface="微軟正黑體" panose="020B0604030504040204" pitchFamily="34" charset="-120"/>
                <a:cs typeface="Calibri" panose="020F0502020204030204" pitchFamily="34" charset="0"/>
              </a:rPr>
              <a:t>13556</a:t>
            </a:r>
            <a:r>
              <a:rPr lang="zh-TW" altLang="en-US" sz="3200" b="1" spc="-150">
                <a:latin typeface="微軟正黑體" panose="020B0604030504040204" pitchFamily="34" charset="-120"/>
                <a:ea typeface="微軟正黑體" panose="020B0604030504040204" pitchFamily="34" charset="-120"/>
                <a:cs typeface="Calibri" panose="020F0502020204030204" pitchFamily="34" charset="0"/>
              </a:rPr>
              <a:t>號</a:t>
            </a:r>
            <a:r>
              <a:rPr lang="zh-TW" altLang="en-US" sz="3200" b="1" spc="-150" dirty="0">
                <a:latin typeface="微軟正黑體" panose="020B0604030504040204" pitchFamily="34" charset="-120"/>
                <a:ea typeface="微軟正黑體" panose="020B0604030504040204" pitchFamily="34" charset="-120"/>
                <a:cs typeface="Calibri" panose="020F0502020204030204" pitchFamily="34" charset="0"/>
              </a:rPr>
              <a:t>等案件</a:t>
            </a:r>
            <a:endParaRPr lang="en-US" sz="3200" b="1" spc="-150" dirty="0">
              <a:latin typeface="微軟正黑體" panose="020B0604030504040204" pitchFamily="34" charset="-120"/>
              <a:ea typeface="微軟正黑體" panose="020B0604030504040204" pitchFamily="34" charset="-120"/>
              <a:cs typeface="Calibri" panose="020F0502020204030204" pitchFamily="34" charset="0"/>
            </a:endParaRPr>
          </a:p>
        </p:txBody>
      </p:sp>
      <p:grpSp>
        <p:nvGrpSpPr>
          <p:cNvPr id="17" name="群組 16">
            <a:extLst>
              <a:ext uri="{FF2B5EF4-FFF2-40B4-BE49-F238E27FC236}">
                <a16:creationId xmlns:a16="http://schemas.microsoft.com/office/drawing/2014/main" id="{C7F17BC9-B597-418F-9CBD-4F87E01DFD3A}"/>
              </a:ext>
            </a:extLst>
          </p:cNvPr>
          <p:cNvGrpSpPr/>
          <p:nvPr/>
        </p:nvGrpSpPr>
        <p:grpSpPr>
          <a:xfrm>
            <a:off x="10154168" y="-249520"/>
            <a:ext cx="2272294" cy="1823576"/>
            <a:chOff x="9889553" y="3945146"/>
            <a:chExt cx="1814010" cy="1265634"/>
          </a:xfrm>
        </p:grpSpPr>
        <p:pic>
          <p:nvPicPr>
            <p:cNvPr id="18" name="圖片 17">
              <a:extLst>
                <a:ext uri="{FF2B5EF4-FFF2-40B4-BE49-F238E27FC236}">
                  <a16:creationId xmlns:a16="http://schemas.microsoft.com/office/drawing/2014/main" id="{FC9292EA-4C46-4DCF-BA23-DBAFAD9C064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60470"/>
            <a:stretch/>
          </p:blipFill>
          <p:spPr>
            <a:xfrm>
              <a:off x="9889553" y="3945146"/>
              <a:ext cx="1482341" cy="1177442"/>
            </a:xfrm>
            <a:prstGeom prst="rect">
              <a:avLst/>
            </a:prstGeom>
          </p:spPr>
        </p:pic>
        <p:sp>
          <p:nvSpPr>
            <p:cNvPr id="20" name="文字方塊 19">
              <a:extLst>
                <a:ext uri="{FF2B5EF4-FFF2-40B4-BE49-F238E27FC236}">
                  <a16:creationId xmlns:a16="http://schemas.microsoft.com/office/drawing/2014/main" id="{46A0A9C2-7F08-4D57-AD31-BFE48031147E}"/>
                </a:ext>
              </a:extLst>
            </p:cNvPr>
            <p:cNvSpPr txBox="1"/>
            <p:nvPr/>
          </p:nvSpPr>
          <p:spPr>
            <a:xfrm>
              <a:off x="9889553" y="4933088"/>
              <a:ext cx="1814010" cy="27769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l"/>
              <a:r>
                <a:rPr lang="zh-TW" altLang="en-US" sz="20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中華民國法務部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7194976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4" presetClass="entr" presetSubtype="10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7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4" presetClass="entr" presetSubtype="10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7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5" presetClass="entr" presetSubtype="0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23" grpId="0" animBg="1"/>
      <p:bldP spid="24" grpId="0" animBg="1"/>
      <p:bldP spid="32" grpId="0" animBg="1"/>
      <p:bldP spid="25" grpId="0" animBg="1"/>
      <p:bldP spid="33" grpId="0" animBg="1"/>
      <p:bldP spid="6" grpId="0"/>
      <p:bldP spid="119" grpId="0"/>
      <p:bldP spid="2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>
            <a:extLst>
              <a:ext uri="{FF2B5EF4-FFF2-40B4-BE49-F238E27FC236}">
                <a16:creationId xmlns:a16="http://schemas.microsoft.com/office/drawing/2014/main" id="{FF202440-E8CB-4259-B3BE-4B6EAB8384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65623" y="416407"/>
            <a:ext cx="9239624" cy="998800"/>
          </a:xfrm>
        </p:spPr>
        <p:txBody>
          <a:bodyPr/>
          <a:lstStyle/>
          <a:p>
            <a:r>
              <a:rPr lang="zh-TW" altLang="en-US" sz="4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刑法第</a:t>
            </a:r>
            <a:r>
              <a:rPr lang="en-US" altLang="zh-TW" sz="4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140</a:t>
            </a:r>
            <a:r>
              <a:rPr lang="zh-TW" altLang="en-US" sz="4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條侮辱公務員罪保護法益</a:t>
            </a:r>
          </a:p>
        </p:txBody>
      </p:sp>
      <p:sp>
        <p:nvSpPr>
          <p:cNvPr id="21" name="Rectangle 60">
            <a:extLst>
              <a:ext uri="{FF2B5EF4-FFF2-40B4-BE49-F238E27FC236}">
                <a16:creationId xmlns:a16="http://schemas.microsoft.com/office/drawing/2014/main" id="{409EF087-AD3E-419F-8BCF-D8491D54DAF0}"/>
              </a:ext>
            </a:extLst>
          </p:cNvPr>
          <p:cNvSpPr/>
          <p:nvPr/>
        </p:nvSpPr>
        <p:spPr>
          <a:xfrm>
            <a:off x="2641441" y="2549327"/>
            <a:ext cx="8966000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3300" b="1" cap="all" dirty="0">
                <a:solidFill>
                  <a:schemeClr val="accent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本條規定於刑法第五章「妨害公務罪」</a:t>
            </a:r>
            <a:br>
              <a:rPr lang="en-US" altLang="zh-TW" sz="3300" b="1" cap="all" dirty="0">
                <a:solidFill>
                  <a:schemeClr val="accent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</a:br>
            <a:r>
              <a:rPr lang="zh-TW" altLang="en-US" sz="3300" b="1" cap="all" dirty="0">
                <a:solidFill>
                  <a:schemeClr val="accent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保護公務執行順利，屬於國家法益</a:t>
            </a:r>
            <a:endParaRPr lang="en-US" sz="3300" b="1" cap="all" dirty="0">
              <a:solidFill>
                <a:schemeClr val="accent2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Arial" panose="020B0604020202020204" pitchFamily="34" charset="0"/>
            </a:endParaRPr>
          </a:p>
        </p:txBody>
      </p:sp>
      <p:sp>
        <p:nvSpPr>
          <p:cNvPr id="24" name="Rectangle 61">
            <a:extLst>
              <a:ext uri="{FF2B5EF4-FFF2-40B4-BE49-F238E27FC236}">
                <a16:creationId xmlns:a16="http://schemas.microsoft.com/office/drawing/2014/main" id="{0A9E7241-78B0-490C-981D-0A6F7A0DE3EB}"/>
              </a:ext>
            </a:extLst>
          </p:cNvPr>
          <p:cNvSpPr/>
          <p:nvPr/>
        </p:nvSpPr>
        <p:spPr>
          <a:xfrm>
            <a:off x="2641441" y="4119093"/>
            <a:ext cx="8966000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3300" b="1" cap="all" dirty="0">
                <a:solidFill>
                  <a:schemeClr val="accent3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公務員本身為基本權主體，同時涉及公務員個人法益即名譽權議題。</a:t>
            </a:r>
          </a:p>
        </p:txBody>
      </p:sp>
      <p:sp>
        <p:nvSpPr>
          <p:cNvPr id="26" name="Oval 32">
            <a:extLst>
              <a:ext uri="{FF2B5EF4-FFF2-40B4-BE49-F238E27FC236}">
                <a16:creationId xmlns:a16="http://schemas.microsoft.com/office/drawing/2014/main" id="{D7764947-64AB-4370-BC33-774EFA5F6E2C}"/>
              </a:ext>
            </a:extLst>
          </p:cNvPr>
          <p:cNvSpPr/>
          <p:nvPr/>
        </p:nvSpPr>
        <p:spPr>
          <a:xfrm>
            <a:off x="1078521" y="3987944"/>
            <a:ext cx="1365948" cy="1311532"/>
          </a:xfrm>
          <a:prstGeom prst="ellipse">
            <a:avLst/>
          </a:prstGeom>
          <a:solidFill>
            <a:schemeClr val="accent3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05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7" name="Oval 38">
            <a:extLst>
              <a:ext uri="{FF2B5EF4-FFF2-40B4-BE49-F238E27FC236}">
                <a16:creationId xmlns:a16="http://schemas.microsoft.com/office/drawing/2014/main" id="{9FE513DF-3451-484A-86E6-756FC883F642}"/>
              </a:ext>
            </a:extLst>
          </p:cNvPr>
          <p:cNvSpPr/>
          <p:nvPr/>
        </p:nvSpPr>
        <p:spPr>
          <a:xfrm>
            <a:off x="1078521" y="2421246"/>
            <a:ext cx="1374511" cy="1311532"/>
          </a:xfrm>
          <a:prstGeom prst="ellipse">
            <a:avLst/>
          </a:prstGeom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05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28" name="Picture 3" descr="Scales of justice with solid fill">
            <a:extLst>
              <a:ext uri="{FF2B5EF4-FFF2-40B4-BE49-F238E27FC236}">
                <a16:creationId xmlns:a16="http://schemas.microsoft.com/office/drawing/2014/main" id="{4DF2A06A-53FF-483B-B200-B82700239B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208815" y="2532223"/>
            <a:ext cx="1078622" cy="1054801"/>
          </a:xfrm>
          <a:prstGeom prst="rect">
            <a:avLst/>
          </a:prstGeom>
        </p:spPr>
      </p:pic>
      <p:pic>
        <p:nvPicPr>
          <p:cNvPr id="29" name="Picture 4" descr="Gavel with solid fill">
            <a:extLst>
              <a:ext uri="{FF2B5EF4-FFF2-40B4-BE49-F238E27FC236}">
                <a16:creationId xmlns:a16="http://schemas.microsoft.com/office/drawing/2014/main" id="{7303B93A-A613-4EAE-9C90-815BBD971EE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305343" y="4119093"/>
            <a:ext cx="1044931" cy="1033274"/>
          </a:xfrm>
          <a:prstGeom prst="rect">
            <a:avLst/>
          </a:prstGeom>
        </p:spPr>
      </p:pic>
      <p:sp>
        <p:nvSpPr>
          <p:cNvPr id="12" name="投影片編號版面配置區 2">
            <a:extLst>
              <a:ext uri="{FF2B5EF4-FFF2-40B4-BE49-F238E27FC236}">
                <a16:creationId xmlns:a16="http://schemas.microsoft.com/office/drawing/2014/main" id="{8F41216D-F636-470C-BC56-7942F398DC26}"/>
              </a:ext>
            </a:extLst>
          </p:cNvPr>
          <p:cNvSpPr>
            <a:spLocks noGrp="1"/>
          </p:cNvSpPr>
          <p:nvPr>
            <p:ph type="sldNum" idx="12"/>
          </p:nvPr>
        </p:nvSpPr>
        <p:spPr>
          <a:xfrm>
            <a:off x="0" y="0"/>
            <a:ext cx="793200" cy="975600"/>
          </a:xfrm>
        </p:spPr>
        <p:txBody>
          <a:bodyPr/>
          <a:lstStyle/>
          <a:p>
            <a:fld id="{00000000-1234-1234-1234-123412341234}" type="slidenum">
              <a:rPr lang="en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pPr/>
              <a:t>2</a:t>
            </a:fld>
            <a:endParaRPr lang="en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0084563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7CF3BC19-5771-4401-8669-8545E8644DFB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1422950" y="206184"/>
            <a:ext cx="10240132" cy="998537"/>
          </a:xfrm>
        </p:spPr>
        <p:txBody>
          <a:bodyPr/>
          <a:lstStyle/>
          <a:p>
            <a:r>
              <a:rPr lang="zh-TW" altLang="en-US" sz="4400" b="1" u="sng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刑法第</a:t>
            </a:r>
            <a:r>
              <a:rPr lang="en-US" altLang="zh-TW" sz="4400" b="1" u="sng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140</a:t>
            </a:r>
            <a:r>
              <a:rPr lang="zh-TW" altLang="en-US" sz="4400" b="1" u="sng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條並無違憲疑慮</a:t>
            </a:r>
            <a:endParaRPr lang="zh-TW" altLang="en-US" sz="4400" b="1" u="sng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7" name="投影片編號版面配置區 2">
            <a:extLst>
              <a:ext uri="{FF2B5EF4-FFF2-40B4-BE49-F238E27FC236}">
                <a16:creationId xmlns:a16="http://schemas.microsoft.com/office/drawing/2014/main" id="{A88C0C54-B6BD-4AF2-96C0-1E73A0F5CA5E}"/>
              </a:ext>
            </a:extLst>
          </p:cNvPr>
          <p:cNvSpPr>
            <a:spLocks noGrp="1"/>
          </p:cNvSpPr>
          <p:nvPr>
            <p:ph type="sldNum" idx="12"/>
          </p:nvPr>
        </p:nvSpPr>
        <p:spPr>
          <a:xfrm>
            <a:off x="0" y="0"/>
            <a:ext cx="793200" cy="975600"/>
          </a:xfrm>
        </p:spPr>
        <p:txBody>
          <a:bodyPr/>
          <a:lstStyle/>
          <a:p>
            <a:fld id="{00000000-1234-1234-1234-123412341234}" type="slidenum">
              <a:rPr lang="en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pPr/>
              <a:t>3</a:t>
            </a:fld>
            <a:endParaRPr lang="en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aphicFrame>
        <p:nvGraphicFramePr>
          <p:cNvPr id="3" name="資料庫圖表 2">
            <a:extLst>
              <a:ext uri="{FF2B5EF4-FFF2-40B4-BE49-F238E27FC236}">
                <a16:creationId xmlns:a16="http://schemas.microsoft.com/office/drawing/2014/main" id="{16C3ACD0-169C-4D3D-9F64-CDDCC52A427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69711130"/>
              </p:ext>
            </p:extLst>
          </p:nvPr>
        </p:nvGraphicFramePr>
        <p:xfrm>
          <a:off x="732776" y="1204721"/>
          <a:ext cx="10726447" cy="526383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1760760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reen rectangle"/>
          <p:cNvSpPr>
            <a:spLocks noChangeArrowheads="1"/>
          </p:cNvSpPr>
          <p:nvPr/>
        </p:nvSpPr>
        <p:spPr bwMode="auto">
          <a:xfrm>
            <a:off x="3048" y="4686297"/>
            <a:ext cx="12188952" cy="2171703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cxnSp>
        <p:nvCxnSpPr>
          <p:cNvPr id="60" name="line"/>
          <p:cNvCxnSpPr>
            <a:cxnSpLocks/>
          </p:cNvCxnSpPr>
          <p:nvPr/>
        </p:nvCxnSpPr>
        <p:spPr>
          <a:xfrm>
            <a:off x="5729340" y="3043087"/>
            <a:ext cx="4701945" cy="0"/>
          </a:xfrm>
          <a:prstGeom prst="line">
            <a:avLst/>
          </a:prstGeom>
          <a:ln w="28575" cap="rnd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line"/>
          <p:cNvCxnSpPr>
            <a:cxnSpLocks/>
          </p:cNvCxnSpPr>
          <p:nvPr/>
        </p:nvCxnSpPr>
        <p:spPr>
          <a:xfrm>
            <a:off x="4822004" y="1934768"/>
            <a:ext cx="4896919" cy="0"/>
          </a:xfrm>
          <a:prstGeom prst="line">
            <a:avLst/>
          </a:prstGeom>
          <a:ln w="28575" cap="rnd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line"/>
          <p:cNvCxnSpPr>
            <a:cxnSpLocks/>
          </p:cNvCxnSpPr>
          <p:nvPr/>
        </p:nvCxnSpPr>
        <p:spPr>
          <a:xfrm>
            <a:off x="6636677" y="4188617"/>
            <a:ext cx="4545673" cy="0"/>
          </a:xfrm>
          <a:prstGeom prst="line">
            <a:avLst/>
          </a:prstGeom>
          <a:ln w="28575" cap="rnd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pyramid bottome tan"/>
          <p:cNvGrpSpPr/>
          <p:nvPr/>
        </p:nvGrpSpPr>
        <p:grpSpPr>
          <a:xfrm>
            <a:off x="1975779" y="3137986"/>
            <a:ext cx="5164745" cy="2411519"/>
            <a:chOff x="451778" y="3137985"/>
            <a:chExt cx="5164745" cy="2411519"/>
          </a:xfrm>
        </p:grpSpPr>
        <p:sp>
          <p:nvSpPr>
            <p:cNvPr id="10" name="Freeform 10"/>
            <p:cNvSpPr>
              <a:spLocks/>
            </p:cNvSpPr>
            <p:nvPr/>
          </p:nvSpPr>
          <p:spPr bwMode="auto">
            <a:xfrm>
              <a:off x="1325008" y="3137985"/>
              <a:ext cx="3432567" cy="1144189"/>
            </a:xfrm>
            <a:custGeom>
              <a:avLst/>
              <a:gdLst>
                <a:gd name="T0" fmla="*/ 431 w 864"/>
                <a:gd name="T1" fmla="*/ 0 h 288"/>
                <a:gd name="T2" fmla="*/ 0 w 864"/>
                <a:gd name="T3" fmla="*/ 144 h 288"/>
                <a:gd name="T4" fmla="*/ 431 w 864"/>
                <a:gd name="T5" fmla="*/ 288 h 288"/>
                <a:gd name="T6" fmla="*/ 864 w 864"/>
                <a:gd name="T7" fmla="*/ 144 h 288"/>
                <a:gd name="T8" fmla="*/ 431 w 864"/>
                <a:gd name="T9" fmla="*/ 0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4" h="288">
                  <a:moveTo>
                    <a:pt x="431" y="0"/>
                  </a:moveTo>
                  <a:lnTo>
                    <a:pt x="0" y="144"/>
                  </a:lnTo>
                  <a:lnTo>
                    <a:pt x="431" y="288"/>
                  </a:lnTo>
                  <a:lnTo>
                    <a:pt x="864" y="144"/>
                  </a:lnTo>
                  <a:lnTo>
                    <a:pt x="431" y="0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solidFill>
                <a:schemeClr val="accent3">
                  <a:lumMod val="75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5" name="Freeform 25"/>
            <p:cNvSpPr>
              <a:spLocks/>
            </p:cNvSpPr>
            <p:nvPr/>
          </p:nvSpPr>
          <p:spPr bwMode="auto">
            <a:xfrm>
              <a:off x="451778" y="3706088"/>
              <a:ext cx="2578400" cy="1843416"/>
            </a:xfrm>
            <a:custGeom>
              <a:avLst/>
              <a:gdLst>
                <a:gd name="T0" fmla="*/ 218 w 649"/>
                <a:gd name="T1" fmla="*/ 0 h 464"/>
                <a:gd name="T2" fmla="*/ 0 w 649"/>
                <a:gd name="T3" fmla="*/ 246 h 464"/>
                <a:gd name="T4" fmla="*/ 649 w 649"/>
                <a:gd name="T5" fmla="*/ 464 h 464"/>
                <a:gd name="T6" fmla="*/ 649 w 649"/>
                <a:gd name="T7" fmla="*/ 144 h 464"/>
                <a:gd name="T8" fmla="*/ 218 w 649"/>
                <a:gd name="T9" fmla="*/ 0 h 4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9" h="464">
                  <a:moveTo>
                    <a:pt x="218" y="0"/>
                  </a:moveTo>
                  <a:lnTo>
                    <a:pt x="0" y="246"/>
                  </a:lnTo>
                  <a:lnTo>
                    <a:pt x="649" y="464"/>
                  </a:lnTo>
                  <a:lnTo>
                    <a:pt x="649" y="144"/>
                  </a:lnTo>
                  <a:lnTo>
                    <a:pt x="218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7" name="Freeform 27"/>
            <p:cNvSpPr>
              <a:spLocks/>
            </p:cNvSpPr>
            <p:nvPr/>
          </p:nvSpPr>
          <p:spPr bwMode="auto">
            <a:xfrm>
              <a:off x="3030178" y="3706088"/>
              <a:ext cx="2586345" cy="1843416"/>
            </a:xfrm>
            <a:custGeom>
              <a:avLst/>
              <a:gdLst>
                <a:gd name="T0" fmla="*/ 0 w 651"/>
                <a:gd name="T1" fmla="*/ 464 h 464"/>
                <a:gd name="T2" fmla="*/ 651 w 651"/>
                <a:gd name="T3" fmla="*/ 246 h 464"/>
                <a:gd name="T4" fmla="*/ 433 w 651"/>
                <a:gd name="T5" fmla="*/ 0 h 464"/>
                <a:gd name="T6" fmla="*/ 0 w 651"/>
                <a:gd name="T7" fmla="*/ 144 h 464"/>
                <a:gd name="T8" fmla="*/ 0 w 651"/>
                <a:gd name="T9" fmla="*/ 464 h 4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1" h="464">
                  <a:moveTo>
                    <a:pt x="0" y="464"/>
                  </a:moveTo>
                  <a:lnTo>
                    <a:pt x="651" y="246"/>
                  </a:lnTo>
                  <a:lnTo>
                    <a:pt x="433" y="0"/>
                  </a:lnTo>
                  <a:lnTo>
                    <a:pt x="0" y="144"/>
                  </a:lnTo>
                  <a:lnTo>
                    <a:pt x="0" y="464"/>
                  </a:ln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grpSp>
        <p:nvGrpSpPr>
          <p:cNvPr id="3" name="pyramid middle tan"/>
          <p:cNvGrpSpPr/>
          <p:nvPr/>
        </p:nvGrpSpPr>
        <p:grpSpPr>
          <a:xfrm>
            <a:off x="2841866" y="2271880"/>
            <a:ext cx="3432570" cy="1831498"/>
            <a:chOff x="1317866" y="2271880"/>
            <a:chExt cx="3432570" cy="1831498"/>
          </a:xfrm>
        </p:grpSpPr>
        <p:sp>
          <p:nvSpPr>
            <p:cNvPr id="9" name="Freeform 9"/>
            <p:cNvSpPr>
              <a:spLocks/>
            </p:cNvSpPr>
            <p:nvPr/>
          </p:nvSpPr>
          <p:spPr bwMode="auto">
            <a:xfrm>
              <a:off x="2172036" y="2271880"/>
              <a:ext cx="1724229" cy="572095"/>
            </a:xfrm>
            <a:custGeom>
              <a:avLst/>
              <a:gdLst>
                <a:gd name="T0" fmla="*/ 216 w 434"/>
                <a:gd name="T1" fmla="*/ 0 h 144"/>
                <a:gd name="T2" fmla="*/ 0 w 434"/>
                <a:gd name="T3" fmla="*/ 73 h 144"/>
                <a:gd name="T4" fmla="*/ 216 w 434"/>
                <a:gd name="T5" fmla="*/ 144 h 144"/>
                <a:gd name="T6" fmla="*/ 434 w 434"/>
                <a:gd name="T7" fmla="*/ 73 h 144"/>
                <a:gd name="T8" fmla="*/ 216 w 434"/>
                <a:gd name="T9" fmla="*/ 0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4" h="144">
                  <a:moveTo>
                    <a:pt x="216" y="0"/>
                  </a:moveTo>
                  <a:lnTo>
                    <a:pt x="0" y="73"/>
                  </a:lnTo>
                  <a:lnTo>
                    <a:pt x="216" y="144"/>
                  </a:lnTo>
                  <a:lnTo>
                    <a:pt x="434" y="73"/>
                  </a:lnTo>
                  <a:lnTo>
                    <a:pt x="216" y="0"/>
                  </a:lnTo>
                  <a:close/>
                </a:path>
              </a:pathLst>
            </a:custGeom>
            <a:solidFill>
              <a:srgbClr val="993300"/>
            </a:solidFill>
            <a:ln>
              <a:solidFill>
                <a:schemeClr val="accent3">
                  <a:lumMod val="75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3" name="Freeform 23"/>
            <p:cNvSpPr>
              <a:spLocks/>
            </p:cNvSpPr>
            <p:nvPr/>
          </p:nvSpPr>
          <p:spPr bwMode="auto">
            <a:xfrm>
              <a:off x="1317866" y="2561901"/>
              <a:ext cx="1712312" cy="1541477"/>
            </a:xfrm>
            <a:custGeom>
              <a:avLst/>
              <a:gdLst>
                <a:gd name="T0" fmla="*/ 431 w 431"/>
                <a:gd name="T1" fmla="*/ 71 h 388"/>
                <a:gd name="T2" fmla="*/ 215 w 431"/>
                <a:gd name="T3" fmla="*/ 0 h 388"/>
                <a:gd name="T4" fmla="*/ 0 w 431"/>
                <a:gd name="T5" fmla="*/ 244 h 388"/>
                <a:gd name="T6" fmla="*/ 431 w 431"/>
                <a:gd name="T7" fmla="*/ 388 h 388"/>
                <a:gd name="T8" fmla="*/ 431 w 431"/>
                <a:gd name="T9" fmla="*/ 71 h 3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1" h="388">
                  <a:moveTo>
                    <a:pt x="431" y="71"/>
                  </a:moveTo>
                  <a:lnTo>
                    <a:pt x="215" y="0"/>
                  </a:lnTo>
                  <a:lnTo>
                    <a:pt x="0" y="244"/>
                  </a:lnTo>
                  <a:lnTo>
                    <a:pt x="431" y="388"/>
                  </a:lnTo>
                  <a:lnTo>
                    <a:pt x="431" y="71"/>
                  </a:lnTo>
                  <a:close/>
                </a:path>
              </a:pathLst>
            </a:custGeom>
            <a:solidFill>
              <a:srgbClr val="FF993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6" name="Freeform 26"/>
            <p:cNvSpPr>
              <a:spLocks/>
            </p:cNvSpPr>
            <p:nvPr/>
          </p:nvSpPr>
          <p:spPr bwMode="auto">
            <a:xfrm>
              <a:off x="3030178" y="2561901"/>
              <a:ext cx="1720258" cy="1541477"/>
            </a:xfrm>
            <a:custGeom>
              <a:avLst/>
              <a:gdLst>
                <a:gd name="T0" fmla="*/ 0 w 433"/>
                <a:gd name="T1" fmla="*/ 71 h 388"/>
                <a:gd name="T2" fmla="*/ 0 w 433"/>
                <a:gd name="T3" fmla="*/ 388 h 388"/>
                <a:gd name="T4" fmla="*/ 433 w 433"/>
                <a:gd name="T5" fmla="*/ 244 h 388"/>
                <a:gd name="T6" fmla="*/ 218 w 433"/>
                <a:gd name="T7" fmla="*/ 0 h 388"/>
                <a:gd name="T8" fmla="*/ 0 w 433"/>
                <a:gd name="T9" fmla="*/ 71 h 3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3" h="388">
                  <a:moveTo>
                    <a:pt x="0" y="71"/>
                  </a:moveTo>
                  <a:lnTo>
                    <a:pt x="0" y="388"/>
                  </a:lnTo>
                  <a:lnTo>
                    <a:pt x="433" y="244"/>
                  </a:lnTo>
                  <a:lnTo>
                    <a:pt x="218" y="0"/>
                  </a:lnTo>
                  <a:lnTo>
                    <a:pt x="0" y="71"/>
                  </a:lnTo>
                  <a:close/>
                </a:path>
              </a:pathLst>
            </a:custGeom>
            <a:solidFill>
              <a:srgbClr val="CC660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grpSp>
        <p:nvGrpSpPr>
          <p:cNvPr id="2" name="pyramid top tan"/>
          <p:cNvGrpSpPr/>
          <p:nvPr/>
        </p:nvGrpSpPr>
        <p:grpSpPr>
          <a:xfrm>
            <a:off x="3696036" y="1393875"/>
            <a:ext cx="1724230" cy="1263376"/>
            <a:chOff x="2172036" y="1393875"/>
            <a:chExt cx="1724230" cy="1263376"/>
          </a:xfrm>
        </p:grpSpPr>
        <p:sp>
          <p:nvSpPr>
            <p:cNvPr id="22" name="Freeform 22"/>
            <p:cNvSpPr>
              <a:spLocks/>
            </p:cNvSpPr>
            <p:nvPr/>
          </p:nvSpPr>
          <p:spPr bwMode="auto">
            <a:xfrm>
              <a:off x="2172036" y="1393875"/>
              <a:ext cx="858142" cy="1263376"/>
            </a:xfrm>
            <a:custGeom>
              <a:avLst/>
              <a:gdLst>
                <a:gd name="T0" fmla="*/ 216 w 216"/>
                <a:gd name="T1" fmla="*/ 0 h 318"/>
                <a:gd name="T2" fmla="*/ 0 w 216"/>
                <a:gd name="T3" fmla="*/ 247 h 318"/>
                <a:gd name="T4" fmla="*/ 216 w 216"/>
                <a:gd name="T5" fmla="*/ 318 h 318"/>
                <a:gd name="T6" fmla="*/ 216 w 216"/>
                <a:gd name="T7" fmla="*/ 0 h 3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" h="318">
                  <a:moveTo>
                    <a:pt x="216" y="0"/>
                  </a:moveTo>
                  <a:lnTo>
                    <a:pt x="0" y="247"/>
                  </a:lnTo>
                  <a:lnTo>
                    <a:pt x="216" y="318"/>
                  </a:lnTo>
                  <a:lnTo>
                    <a:pt x="216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4" name="Freeform 24"/>
            <p:cNvSpPr>
              <a:spLocks/>
            </p:cNvSpPr>
            <p:nvPr/>
          </p:nvSpPr>
          <p:spPr bwMode="auto">
            <a:xfrm>
              <a:off x="3030178" y="1393875"/>
              <a:ext cx="866088" cy="1263376"/>
            </a:xfrm>
            <a:custGeom>
              <a:avLst/>
              <a:gdLst>
                <a:gd name="T0" fmla="*/ 218 w 218"/>
                <a:gd name="T1" fmla="*/ 247 h 318"/>
                <a:gd name="T2" fmla="*/ 0 w 218"/>
                <a:gd name="T3" fmla="*/ 0 h 318"/>
                <a:gd name="T4" fmla="*/ 0 w 218"/>
                <a:gd name="T5" fmla="*/ 318 h 318"/>
                <a:gd name="T6" fmla="*/ 218 w 218"/>
                <a:gd name="T7" fmla="*/ 247 h 3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8" h="318">
                  <a:moveTo>
                    <a:pt x="218" y="247"/>
                  </a:moveTo>
                  <a:lnTo>
                    <a:pt x="0" y="0"/>
                  </a:lnTo>
                  <a:lnTo>
                    <a:pt x="0" y="318"/>
                  </a:lnTo>
                  <a:lnTo>
                    <a:pt x="218" y="247"/>
                  </a:ln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sp>
        <p:nvSpPr>
          <p:cNvPr id="45" name="pyramid top text"/>
          <p:cNvSpPr txBox="1"/>
          <p:nvPr/>
        </p:nvSpPr>
        <p:spPr>
          <a:xfrm>
            <a:off x="5008519" y="1165327"/>
            <a:ext cx="471040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400" b="1" dirty="0">
                <a:solidFill>
                  <a:schemeClr val="tx2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法院組織法第</a:t>
            </a:r>
            <a:r>
              <a:rPr lang="en-US" altLang="zh-TW" sz="2400" b="1" dirty="0">
                <a:solidFill>
                  <a:schemeClr val="tx2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95</a:t>
            </a:r>
            <a:r>
              <a:rPr lang="zh-TW" altLang="en-US" sz="2400" b="1" dirty="0">
                <a:solidFill>
                  <a:schemeClr val="tx2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條</a:t>
            </a:r>
            <a:endParaRPr lang="en-US" altLang="zh-TW" sz="2000" b="1" dirty="0">
              <a:solidFill>
                <a:schemeClr val="tx2">
                  <a:lumMod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2000" b="1" dirty="0">
                <a:solidFill>
                  <a:schemeClr val="tx2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妨害法庭秩序罪</a:t>
            </a:r>
            <a:endParaRPr lang="en-US" altLang="zh-TW" sz="2400" b="1" dirty="0">
              <a:solidFill>
                <a:schemeClr val="tx2">
                  <a:lumMod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7" name="green arrow"/>
          <p:cNvSpPr>
            <a:spLocks/>
          </p:cNvSpPr>
          <p:nvPr/>
        </p:nvSpPr>
        <p:spPr bwMode="auto">
          <a:xfrm>
            <a:off x="2637286" y="1817662"/>
            <a:ext cx="1712312" cy="433898"/>
          </a:xfrm>
          <a:custGeom>
            <a:avLst/>
            <a:gdLst>
              <a:gd name="T0" fmla="*/ 800 w 911"/>
              <a:gd name="T1" fmla="*/ 318 h 318"/>
              <a:gd name="T2" fmla="*/ 0 w 911"/>
              <a:gd name="T3" fmla="*/ 318 h 318"/>
              <a:gd name="T4" fmla="*/ 0 w 911"/>
              <a:gd name="T5" fmla="*/ 0 h 318"/>
              <a:gd name="T6" fmla="*/ 800 w 911"/>
              <a:gd name="T7" fmla="*/ 0 h 318"/>
              <a:gd name="T8" fmla="*/ 911 w 911"/>
              <a:gd name="T9" fmla="*/ 160 h 318"/>
              <a:gd name="T10" fmla="*/ 800 w 911"/>
              <a:gd name="T11" fmla="*/ 318 h 3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11" h="318">
                <a:moveTo>
                  <a:pt x="800" y="318"/>
                </a:moveTo>
                <a:lnTo>
                  <a:pt x="0" y="318"/>
                </a:lnTo>
                <a:lnTo>
                  <a:pt x="0" y="0"/>
                </a:lnTo>
                <a:lnTo>
                  <a:pt x="800" y="0"/>
                </a:lnTo>
                <a:lnTo>
                  <a:pt x="911" y="160"/>
                </a:lnTo>
                <a:lnTo>
                  <a:pt x="800" y="318"/>
                </a:lnTo>
                <a:close/>
              </a:path>
            </a:pathLst>
          </a:cu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8" name="green square"/>
          <p:cNvSpPr>
            <a:spLocks noChangeArrowheads="1"/>
          </p:cNvSpPr>
          <p:nvPr/>
        </p:nvSpPr>
        <p:spPr bwMode="auto">
          <a:xfrm>
            <a:off x="2531155" y="1690910"/>
            <a:ext cx="304055" cy="304055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0" name="1"/>
          <p:cNvSpPr txBox="1"/>
          <p:nvPr/>
        </p:nvSpPr>
        <p:spPr>
          <a:xfrm>
            <a:off x="2531154" y="1653839"/>
            <a:ext cx="3040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</a:t>
            </a:r>
          </a:p>
        </p:txBody>
      </p:sp>
      <p:sp>
        <p:nvSpPr>
          <p:cNvPr id="72" name="text"/>
          <p:cNvSpPr txBox="1"/>
          <p:nvPr/>
        </p:nvSpPr>
        <p:spPr>
          <a:xfrm>
            <a:off x="3107892" y="1852733"/>
            <a:ext cx="8581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法 官</a:t>
            </a:r>
            <a:endParaRPr lang="en-US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08" name="three step pyramid"/>
          <p:cNvSpPr txBox="1"/>
          <p:nvPr/>
        </p:nvSpPr>
        <p:spPr>
          <a:xfrm>
            <a:off x="371475" y="5773963"/>
            <a:ext cx="11562534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6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為確保公務執行嚴正性，立法者採層級化規範架構，</a:t>
            </a:r>
            <a:br>
              <a:rPr lang="en-US" altLang="zh-TW" sz="26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sz="26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依照公務主體、公務標的、侵害法益類型區分構成要件，符合比例原則。</a:t>
            </a:r>
            <a:endParaRPr lang="en-US" sz="2600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8" name="green arrow">
            <a:extLst>
              <a:ext uri="{FF2B5EF4-FFF2-40B4-BE49-F238E27FC236}">
                <a16:creationId xmlns:a16="http://schemas.microsoft.com/office/drawing/2014/main" id="{2203CEE7-DA22-47CE-8FF9-A71A3C7280E5}"/>
              </a:ext>
            </a:extLst>
          </p:cNvPr>
          <p:cNvSpPr>
            <a:spLocks/>
          </p:cNvSpPr>
          <p:nvPr/>
        </p:nvSpPr>
        <p:spPr bwMode="auto">
          <a:xfrm>
            <a:off x="2075804" y="2951303"/>
            <a:ext cx="1712312" cy="433898"/>
          </a:xfrm>
          <a:custGeom>
            <a:avLst/>
            <a:gdLst>
              <a:gd name="T0" fmla="*/ 800 w 911"/>
              <a:gd name="T1" fmla="*/ 318 h 318"/>
              <a:gd name="T2" fmla="*/ 0 w 911"/>
              <a:gd name="T3" fmla="*/ 318 h 318"/>
              <a:gd name="T4" fmla="*/ 0 w 911"/>
              <a:gd name="T5" fmla="*/ 0 h 318"/>
              <a:gd name="T6" fmla="*/ 800 w 911"/>
              <a:gd name="T7" fmla="*/ 0 h 318"/>
              <a:gd name="T8" fmla="*/ 911 w 911"/>
              <a:gd name="T9" fmla="*/ 160 h 318"/>
              <a:gd name="T10" fmla="*/ 800 w 911"/>
              <a:gd name="T11" fmla="*/ 318 h 3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11" h="318">
                <a:moveTo>
                  <a:pt x="800" y="318"/>
                </a:moveTo>
                <a:lnTo>
                  <a:pt x="0" y="318"/>
                </a:lnTo>
                <a:lnTo>
                  <a:pt x="0" y="0"/>
                </a:lnTo>
                <a:lnTo>
                  <a:pt x="800" y="0"/>
                </a:lnTo>
                <a:lnTo>
                  <a:pt x="911" y="160"/>
                </a:lnTo>
                <a:lnTo>
                  <a:pt x="800" y="318"/>
                </a:lnTo>
                <a:close/>
              </a:path>
            </a:pathLst>
          </a:custGeom>
          <a:solidFill>
            <a:srgbClr val="68000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9" name="green square">
            <a:extLst>
              <a:ext uri="{FF2B5EF4-FFF2-40B4-BE49-F238E27FC236}">
                <a16:creationId xmlns:a16="http://schemas.microsoft.com/office/drawing/2014/main" id="{6B64549B-804D-4655-857B-0C3CB38CBBD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69673" y="2824551"/>
            <a:ext cx="304055" cy="304055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2" name="1">
            <a:extLst>
              <a:ext uri="{FF2B5EF4-FFF2-40B4-BE49-F238E27FC236}">
                <a16:creationId xmlns:a16="http://schemas.microsoft.com/office/drawing/2014/main" id="{AF33B869-C048-498C-8A1C-BBDAF46AFA60}"/>
              </a:ext>
            </a:extLst>
          </p:cNvPr>
          <p:cNvSpPr txBox="1"/>
          <p:nvPr/>
        </p:nvSpPr>
        <p:spPr>
          <a:xfrm>
            <a:off x="1969672" y="2787480"/>
            <a:ext cx="304056" cy="400110"/>
          </a:xfrm>
          <a:prstGeom prst="rect">
            <a:avLst/>
          </a:prstGeom>
          <a:solidFill>
            <a:srgbClr val="FF87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TW" sz="20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</a:t>
            </a:r>
            <a:endParaRPr lang="en-US" sz="2000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3" name="text">
            <a:extLst>
              <a:ext uri="{FF2B5EF4-FFF2-40B4-BE49-F238E27FC236}">
                <a16:creationId xmlns:a16="http://schemas.microsoft.com/office/drawing/2014/main" id="{0432A2F4-3862-403B-A1A1-FAEB4A5DA53A}"/>
              </a:ext>
            </a:extLst>
          </p:cNvPr>
          <p:cNvSpPr txBox="1"/>
          <p:nvPr/>
        </p:nvSpPr>
        <p:spPr>
          <a:xfrm>
            <a:off x="2273728" y="2975173"/>
            <a:ext cx="12758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公務員</a:t>
            </a:r>
            <a:endParaRPr lang="en-US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4" name="green arrow">
            <a:extLst>
              <a:ext uri="{FF2B5EF4-FFF2-40B4-BE49-F238E27FC236}">
                <a16:creationId xmlns:a16="http://schemas.microsoft.com/office/drawing/2014/main" id="{1EF06D87-90B4-4B40-B314-15DD460F905C}"/>
              </a:ext>
            </a:extLst>
          </p:cNvPr>
          <p:cNvSpPr>
            <a:spLocks/>
          </p:cNvSpPr>
          <p:nvPr/>
        </p:nvSpPr>
        <p:spPr bwMode="auto">
          <a:xfrm>
            <a:off x="1217483" y="4073602"/>
            <a:ext cx="1712312" cy="433898"/>
          </a:xfrm>
          <a:custGeom>
            <a:avLst/>
            <a:gdLst>
              <a:gd name="T0" fmla="*/ 800 w 911"/>
              <a:gd name="T1" fmla="*/ 318 h 318"/>
              <a:gd name="T2" fmla="*/ 0 w 911"/>
              <a:gd name="T3" fmla="*/ 318 h 318"/>
              <a:gd name="T4" fmla="*/ 0 w 911"/>
              <a:gd name="T5" fmla="*/ 0 h 318"/>
              <a:gd name="T6" fmla="*/ 800 w 911"/>
              <a:gd name="T7" fmla="*/ 0 h 318"/>
              <a:gd name="T8" fmla="*/ 911 w 911"/>
              <a:gd name="T9" fmla="*/ 160 h 318"/>
              <a:gd name="T10" fmla="*/ 800 w 911"/>
              <a:gd name="T11" fmla="*/ 318 h 3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11" h="318">
                <a:moveTo>
                  <a:pt x="800" y="318"/>
                </a:moveTo>
                <a:lnTo>
                  <a:pt x="0" y="318"/>
                </a:lnTo>
                <a:lnTo>
                  <a:pt x="0" y="0"/>
                </a:lnTo>
                <a:lnTo>
                  <a:pt x="800" y="0"/>
                </a:lnTo>
                <a:lnTo>
                  <a:pt x="911" y="160"/>
                </a:lnTo>
                <a:lnTo>
                  <a:pt x="800" y="318"/>
                </a:lnTo>
                <a:close/>
              </a:path>
            </a:pathLst>
          </a:cu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6" name="green square">
            <a:extLst>
              <a:ext uri="{FF2B5EF4-FFF2-40B4-BE49-F238E27FC236}">
                <a16:creationId xmlns:a16="http://schemas.microsoft.com/office/drawing/2014/main" id="{DC6A35E1-4B9D-43FF-AF2D-A5653C4E975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11352" y="3946850"/>
            <a:ext cx="304055" cy="304055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7" name="1">
            <a:extLst>
              <a:ext uri="{FF2B5EF4-FFF2-40B4-BE49-F238E27FC236}">
                <a16:creationId xmlns:a16="http://schemas.microsoft.com/office/drawing/2014/main" id="{885B1E22-5859-4A30-B24D-726272F5843C}"/>
              </a:ext>
            </a:extLst>
          </p:cNvPr>
          <p:cNvSpPr txBox="1"/>
          <p:nvPr/>
        </p:nvSpPr>
        <p:spPr>
          <a:xfrm>
            <a:off x="1111351" y="3909779"/>
            <a:ext cx="3040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20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3</a:t>
            </a:r>
            <a:endParaRPr lang="en-US" sz="2000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8" name="text">
            <a:extLst>
              <a:ext uri="{FF2B5EF4-FFF2-40B4-BE49-F238E27FC236}">
                <a16:creationId xmlns:a16="http://schemas.microsoft.com/office/drawing/2014/main" id="{D1C2EC6E-3CE8-41BF-AF58-AC1176CD1DE3}"/>
              </a:ext>
            </a:extLst>
          </p:cNvPr>
          <p:cNvSpPr txBox="1"/>
          <p:nvPr/>
        </p:nvSpPr>
        <p:spPr>
          <a:xfrm>
            <a:off x="1438893" y="4109695"/>
            <a:ext cx="12657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一般民眾</a:t>
            </a:r>
            <a:endParaRPr lang="en-US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9" name="pyramid top text">
            <a:extLst>
              <a:ext uri="{FF2B5EF4-FFF2-40B4-BE49-F238E27FC236}">
                <a16:creationId xmlns:a16="http://schemas.microsoft.com/office/drawing/2014/main" id="{145760A5-DA8C-4519-91A3-D9F0F1615FEF}"/>
              </a:ext>
            </a:extLst>
          </p:cNvPr>
          <p:cNvSpPr txBox="1"/>
          <p:nvPr/>
        </p:nvSpPr>
        <p:spPr>
          <a:xfrm>
            <a:off x="5782135" y="2257386"/>
            <a:ext cx="457091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4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刑法第</a:t>
            </a:r>
            <a:r>
              <a:rPr lang="en-US" altLang="zh-TW" sz="24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140</a:t>
            </a:r>
            <a:r>
              <a:rPr lang="zh-TW" altLang="en-US" sz="24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條</a:t>
            </a:r>
            <a:endParaRPr lang="en-US" altLang="zh-TW" sz="2400" b="1" dirty="0">
              <a:solidFill>
                <a:srgbClr val="C0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20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侮辱公務員罪</a:t>
            </a:r>
            <a:endParaRPr lang="en-US" altLang="zh-TW" sz="2400" b="1" dirty="0">
              <a:solidFill>
                <a:srgbClr val="C0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1" name="pyramid top text">
            <a:extLst>
              <a:ext uri="{FF2B5EF4-FFF2-40B4-BE49-F238E27FC236}">
                <a16:creationId xmlns:a16="http://schemas.microsoft.com/office/drawing/2014/main" id="{D0D4FA5C-8625-473C-B9AB-AF78C9C97B5A}"/>
              </a:ext>
            </a:extLst>
          </p:cNvPr>
          <p:cNvSpPr txBox="1"/>
          <p:nvPr/>
        </p:nvSpPr>
        <p:spPr>
          <a:xfrm>
            <a:off x="6763210" y="3419496"/>
            <a:ext cx="457091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400" b="1" dirty="0">
                <a:solidFill>
                  <a:schemeClr val="tx2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刑法第</a:t>
            </a:r>
            <a:r>
              <a:rPr lang="en-US" altLang="zh-TW" sz="2400" b="1" dirty="0">
                <a:solidFill>
                  <a:schemeClr val="tx2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309</a:t>
            </a:r>
            <a:r>
              <a:rPr lang="zh-TW" altLang="en-US" sz="2400" b="1" dirty="0">
                <a:solidFill>
                  <a:schemeClr val="tx2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條</a:t>
            </a:r>
            <a:endParaRPr lang="en-US" altLang="zh-TW" sz="2400" b="1" dirty="0">
              <a:solidFill>
                <a:schemeClr val="tx2">
                  <a:lumMod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2000" b="1" dirty="0">
                <a:solidFill>
                  <a:schemeClr val="tx2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公然侮辱罪</a:t>
            </a:r>
            <a:endParaRPr lang="en-US" altLang="zh-TW" sz="2400" b="1" dirty="0">
              <a:solidFill>
                <a:schemeClr val="tx2">
                  <a:lumMod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0" name="投影片編號版面配置區 2">
            <a:extLst>
              <a:ext uri="{FF2B5EF4-FFF2-40B4-BE49-F238E27FC236}">
                <a16:creationId xmlns:a16="http://schemas.microsoft.com/office/drawing/2014/main" id="{84859E06-AD99-4255-A8E3-D99DDF40EEF1}"/>
              </a:ext>
            </a:extLst>
          </p:cNvPr>
          <p:cNvSpPr>
            <a:spLocks noGrp="1"/>
          </p:cNvSpPr>
          <p:nvPr>
            <p:ph type="sldNum" idx="12"/>
          </p:nvPr>
        </p:nvSpPr>
        <p:spPr>
          <a:xfrm>
            <a:off x="0" y="0"/>
            <a:ext cx="793200" cy="975600"/>
          </a:xfrm>
        </p:spPr>
        <p:txBody>
          <a:bodyPr/>
          <a:lstStyle/>
          <a:p>
            <a:fld id="{00000000-1234-1234-1234-123412341234}" type="slidenum">
              <a:rPr lang="en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pPr/>
              <a:t>4</a:t>
            </a:fld>
            <a:endParaRPr lang="en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" name="語音泡泡: 矩形 4">
            <a:extLst>
              <a:ext uri="{FF2B5EF4-FFF2-40B4-BE49-F238E27FC236}">
                <a16:creationId xmlns:a16="http://schemas.microsoft.com/office/drawing/2014/main" id="{78EF0C8E-1CB8-42C2-A191-0D83217C35F7}"/>
              </a:ext>
            </a:extLst>
          </p:cNvPr>
          <p:cNvSpPr/>
          <p:nvPr/>
        </p:nvSpPr>
        <p:spPr>
          <a:xfrm>
            <a:off x="8471646" y="390463"/>
            <a:ext cx="3299013" cy="1263375"/>
          </a:xfrm>
          <a:prstGeom prst="wedgeRectCallout">
            <a:avLst>
              <a:gd name="adj1" fmla="val -73100"/>
              <a:gd name="adj2" fmla="val 25390"/>
            </a:avLst>
          </a:prstGeom>
          <a:solidFill>
            <a:schemeClr val="tx1">
              <a:lumMod val="65000"/>
              <a:lumOff val="35000"/>
            </a:schemeClr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1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違反維持法庭秩序命令經制止不聽</a:t>
            </a:r>
            <a:br>
              <a:rPr lang="en-US" altLang="zh-TW" sz="1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sz="1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即可能構成犯罪</a:t>
            </a:r>
            <a:br>
              <a:rPr lang="en-US" altLang="zh-TW" sz="1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sz="1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「持手機錄影、叫囂」、「插嘴」</a:t>
            </a:r>
          </a:p>
        </p:txBody>
      </p:sp>
    </p:spTree>
    <p:extLst>
      <p:ext uri="{BB962C8B-B14F-4D97-AF65-F5344CB8AC3E}">
        <p14:creationId xmlns:p14="http://schemas.microsoft.com/office/powerpoint/2010/main" val="20977402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/>
      <p:bldP spid="67" grpId="0" animBg="1"/>
      <p:bldP spid="68" grpId="0" animBg="1"/>
      <p:bldP spid="40" grpId="0"/>
      <p:bldP spid="72" grpId="0"/>
      <p:bldP spid="108" grpId="0"/>
      <p:bldP spid="38" grpId="0" animBg="1"/>
      <p:bldP spid="39" grpId="0" animBg="1"/>
      <p:bldP spid="42" grpId="0" animBg="1"/>
      <p:bldP spid="43" grpId="0"/>
      <p:bldP spid="44" grpId="0" animBg="1"/>
      <p:bldP spid="46" grpId="0" animBg="1"/>
      <p:bldP spid="47" grpId="0"/>
      <p:bldP spid="48" grpId="0"/>
      <p:bldP spid="49" grpId="0"/>
      <p:bldP spid="51" grpId="0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7CF3BC19-5771-4401-8669-8545E8644DFB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1422950" y="206184"/>
            <a:ext cx="10240132" cy="998537"/>
          </a:xfrm>
        </p:spPr>
        <p:txBody>
          <a:bodyPr/>
          <a:lstStyle/>
          <a:p>
            <a:r>
              <a:rPr lang="zh-TW" altLang="en-US" sz="4000" b="1" u="sng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本條符合明確性原則，公務員範圍不應限縮</a:t>
            </a:r>
            <a:endParaRPr lang="zh-TW" altLang="en-US" sz="4000" b="1" u="sng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7" name="投影片編號版面配置區 2">
            <a:extLst>
              <a:ext uri="{FF2B5EF4-FFF2-40B4-BE49-F238E27FC236}">
                <a16:creationId xmlns:a16="http://schemas.microsoft.com/office/drawing/2014/main" id="{A88C0C54-B6BD-4AF2-96C0-1E73A0F5CA5E}"/>
              </a:ext>
            </a:extLst>
          </p:cNvPr>
          <p:cNvSpPr>
            <a:spLocks noGrp="1"/>
          </p:cNvSpPr>
          <p:nvPr>
            <p:ph type="sldNum" idx="12"/>
          </p:nvPr>
        </p:nvSpPr>
        <p:spPr>
          <a:xfrm>
            <a:off x="0" y="0"/>
            <a:ext cx="793200" cy="975600"/>
          </a:xfrm>
        </p:spPr>
        <p:txBody>
          <a:bodyPr/>
          <a:lstStyle/>
          <a:p>
            <a:fld id="{00000000-1234-1234-1234-123412341234}" type="slidenum">
              <a:rPr lang="en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pPr/>
              <a:t>5</a:t>
            </a:fld>
            <a:endParaRPr lang="en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aphicFrame>
        <p:nvGraphicFramePr>
          <p:cNvPr id="3" name="資料庫圖表 2">
            <a:extLst>
              <a:ext uri="{FF2B5EF4-FFF2-40B4-BE49-F238E27FC236}">
                <a16:creationId xmlns:a16="http://schemas.microsoft.com/office/drawing/2014/main" id="{16C3ACD0-169C-4D3D-9F64-CDDCC52A427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807238684"/>
              </p:ext>
            </p:extLst>
          </p:nvPr>
        </p:nvGraphicFramePr>
        <p:xfrm>
          <a:off x="766305" y="1335741"/>
          <a:ext cx="10726447" cy="481680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4221295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圖片 5">
            <a:extLst>
              <a:ext uri="{FF2B5EF4-FFF2-40B4-BE49-F238E27FC236}">
                <a16:creationId xmlns:a16="http://schemas.microsoft.com/office/drawing/2014/main" id="{70454BEF-760F-4AD3-A8A5-ACF0513406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0074" y="0"/>
            <a:ext cx="8210550" cy="6858000"/>
          </a:xfrm>
          <a:prstGeom prst="rect">
            <a:avLst/>
          </a:prstGeom>
        </p:spPr>
      </p:pic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4D3075AA-6E34-41DD-84E0-7A3148E99A5E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pPr/>
              <a:t>6</a:t>
            </a:fld>
            <a:endParaRPr lang="en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Google Shape;134;p17">
            <a:extLst>
              <a:ext uri="{FF2B5EF4-FFF2-40B4-BE49-F238E27FC236}">
                <a16:creationId xmlns:a16="http://schemas.microsoft.com/office/drawing/2014/main" id="{05034D14-A485-4BCD-BD2D-AEF3FF818148}"/>
              </a:ext>
            </a:extLst>
          </p:cNvPr>
          <p:cNvSpPr txBox="1">
            <a:spLocks/>
          </p:cNvSpPr>
          <p:nvPr/>
        </p:nvSpPr>
        <p:spPr>
          <a:xfrm>
            <a:off x="1400308" y="352234"/>
            <a:ext cx="10317075" cy="765766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zh-TW" altLang="en-US" sz="4200" b="1" kern="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結論：刑法第</a:t>
            </a:r>
            <a:r>
              <a:rPr lang="en-US" altLang="zh-TW" sz="4200" b="1" kern="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140</a:t>
            </a:r>
            <a:r>
              <a:rPr lang="zh-TW" altLang="en-US" sz="4200" b="1" kern="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條合憲</a:t>
            </a:r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id="{0D2D0B2D-C7FB-4F3E-90B4-971CDEA5E225}"/>
              </a:ext>
            </a:extLst>
          </p:cNvPr>
          <p:cNvSpPr txBox="1"/>
          <p:nvPr/>
        </p:nvSpPr>
        <p:spPr>
          <a:xfrm>
            <a:off x="3253046" y="4878997"/>
            <a:ext cx="568590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4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感謝聆聽，敬請指教</a:t>
            </a:r>
          </a:p>
        </p:txBody>
      </p:sp>
      <p:sp>
        <p:nvSpPr>
          <p:cNvPr id="9" name="文字方塊 8">
            <a:extLst>
              <a:ext uri="{FF2B5EF4-FFF2-40B4-BE49-F238E27FC236}">
                <a16:creationId xmlns:a16="http://schemas.microsoft.com/office/drawing/2014/main" id="{B6B57939-DD96-407E-B3BC-3029862E3449}"/>
              </a:ext>
            </a:extLst>
          </p:cNvPr>
          <p:cNvSpPr txBox="1"/>
          <p:nvPr/>
        </p:nvSpPr>
        <p:spPr>
          <a:xfrm>
            <a:off x="661987" y="2129030"/>
            <a:ext cx="10868025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/>
            <a:r>
              <a:rPr lang="zh-TW" altLang="en-US" sz="4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公務員執行職務順利與否涉及公共利益，</a:t>
            </a:r>
            <a:br>
              <a:rPr lang="en-US" altLang="zh-TW" sz="4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sz="4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應捍衛此一立法價值。</a:t>
            </a:r>
            <a:endParaRPr lang="en-US" altLang="zh-TW" sz="44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2445014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theme1.xml><?xml version="1.0" encoding="utf-8"?>
<a:theme xmlns:a="http://schemas.openxmlformats.org/drawingml/2006/main" name="Office Theme">
  <a:themeElements>
    <a:clrScheme name="Custom 16">
      <a:dk1>
        <a:sysClr val="windowText" lastClr="000000"/>
      </a:dk1>
      <a:lt1>
        <a:sysClr val="window" lastClr="FFFFFF"/>
      </a:lt1>
      <a:dk2>
        <a:srgbClr val="262626"/>
      </a:dk2>
      <a:lt2>
        <a:srgbClr val="FFFFFF"/>
      </a:lt2>
      <a:accent1>
        <a:srgbClr val="5A91C8"/>
      </a:accent1>
      <a:accent2>
        <a:srgbClr val="3ABEB1"/>
      </a:accent2>
      <a:accent3>
        <a:srgbClr val="97C83B"/>
      </a:accent3>
      <a:accent4>
        <a:srgbClr val="F08C00"/>
      </a:accent4>
      <a:accent5>
        <a:srgbClr val="E63C50"/>
      </a:accent5>
      <a:accent6>
        <a:srgbClr val="292733"/>
      </a:accent6>
      <a:hlink>
        <a:srgbClr val="FFFFFF"/>
      </a:hlink>
      <a:folHlink>
        <a:srgbClr val="FFFFFF"/>
      </a:folHlink>
    </a:clrScheme>
    <a:fontScheme name="Arial Black-Arial">
      <a:majorFont>
        <a:latin typeface="Arial Black" panose="020B0A04020102020204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William template">
  <a:themeElements>
    <a:clrScheme name="Custom 347">
      <a:dk1>
        <a:srgbClr val="000000"/>
      </a:dk1>
      <a:lt1>
        <a:srgbClr val="FFFFFF"/>
      </a:lt1>
      <a:dk2>
        <a:srgbClr val="666666"/>
      </a:dk2>
      <a:lt2>
        <a:srgbClr val="CCCCCC"/>
      </a:lt2>
      <a:accent1>
        <a:srgbClr val="3A81BA"/>
      </a:accent1>
      <a:accent2>
        <a:srgbClr val="D89F39"/>
      </a:accent2>
      <a:accent3>
        <a:srgbClr val="8BAB42"/>
      </a:accent3>
      <a:accent4>
        <a:srgbClr val="57A7B5"/>
      </a:accent4>
      <a:accent5>
        <a:srgbClr val="8B81D2"/>
      </a:accent5>
      <a:accent6>
        <a:srgbClr val="963334"/>
      </a:accent6>
      <a:hlink>
        <a:srgbClr val="1155CC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57313</TotalTime>
  <Words>564</Words>
  <Application>Microsoft Office PowerPoint</Application>
  <PresentationFormat>寬螢幕</PresentationFormat>
  <Paragraphs>50</Paragraphs>
  <Slides>6</Slides>
  <Notes>1</Notes>
  <HiddenSlides>0</HiddenSlides>
  <MMClips>0</MMClips>
  <ScaleCrop>false</ScaleCrop>
  <HeadingPairs>
    <vt:vector size="6" baseType="variant">
      <vt:variant>
        <vt:lpstr>使用字型</vt:lpstr>
      </vt:variant>
      <vt:variant>
        <vt:i4>5</vt:i4>
      </vt:variant>
      <vt:variant>
        <vt:lpstr>佈景主題</vt:lpstr>
      </vt:variant>
      <vt:variant>
        <vt:i4>2</vt:i4>
      </vt:variant>
      <vt:variant>
        <vt:lpstr>投影片標題</vt:lpstr>
      </vt:variant>
      <vt:variant>
        <vt:i4>6</vt:i4>
      </vt:variant>
    </vt:vector>
  </HeadingPairs>
  <TitlesOfParts>
    <vt:vector size="13" baseType="lpstr">
      <vt:lpstr>微軟正黑體</vt:lpstr>
      <vt:lpstr>Arial</vt:lpstr>
      <vt:lpstr>Calibri</vt:lpstr>
      <vt:lpstr>Dosis</vt:lpstr>
      <vt:lpstr>Roboto</vt:lpstr>
      <vt:lpstr>Office Theme</vt:lpstr>
      <vt:lpstr>William template</vt:lpstr>
      <vt:lpstr>PowerPoint 簡報</vt:lpstr>
      <vt:lpstr>刑法第140條侮辱公務員罪保護法益</vt:lpstr>
      <vt:lpstr>刑法第140條並無違憲疑慮</vt:lpstr>
      <vt:lpstr>PowerPoint 簡報</vt:lpstr>
      <vt:lpstr>本條符合明確性原則，公務員範圍不應限縮</vt:lpstr>
      <vt:lpstr>PowerPoint 簡報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PresenterMedia.com</dc:creator>
  <cp:lastModifiedBy>劉怡婷</cp:lastModifiedBy>
  <cp:revision>12384</cp:revision>
  <cp:lastPrinted>2023-12-18T09:49:52Z</cp:lastPrinted>
  <dcterms:created xsi:type="dcterms:W3CDTF">2016-01-13T17:16:24Z</dcterms:created>
  <dcterms:modified xsi:type="dcterms:W3CDTF">2023-12-25T07:26:41Z</dcterms:modified>
</cp:coreProperties>
</file>