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9144000" cy="5143500" type="screen16x9"/>
  <p:notesSz cx="6858000" cy="9144000"/>
  <p:embeddedFontLst>
    <p:embeddedFont>
      <p:font typeface="Microsoft JhengHei" panose="020B0604030504040204" pitchFamily="34" charset="-120"/>
      <p:regular r:id="rId34"/>
      <p:bold r:id="rId35"/>
    </p:embeddedFont>
    <p:embeddedFont>
      <p:font typeface="DM Serif Display" panose="02020500000000000000" charset="0"/>
      <p:regular r:id="rId36"/>
      <p:italic r:id="rId37"/>
    </p:embeddedFont>
    <p:embeddedFont>
      <p:font typeface="Fira Sans Extra Condensed Medium" panose="02020500000000000000" charset="0"/>
      <p:regular r:id="rId38"/>
      <p:bold r:id="rId39"/>
      <p:italic r:id="rId40"/>
      <p:boldItalic r:id="rId41"/>
    </p:embeddedFont>
    <p:embeddedFont>
      <p:font typeface="Open Sans" panose="02020500000000000000" charset="0"/>
      <p:regular r:id="rId42"/>
      <p:bold r:id="rId43"/>
      <p:italic r:id="rId44"/>
      <p:boldItalic r:id="rId45"/>
    </p:embeddedFont>
    <p:embeddedFont>
      <p:font typeface="Open Sans Light" panose="02020500000000000000"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3" d="100"/>
          <a:sy n="143" d="100"/>
        </p:scale>
        <p:origin x="68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font" Target="fonts/font14.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1.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font" Target="fonts/font15.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font" Target="fonts/font13.fntdata"/><Relationship Id="rId20" Type="http://schemas.openxmlformats.org/officeDocument/2006/relationships/slide" Target="slides/slide19.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49" Type="http://schemas.openxmlformats.org/officeDocument/2006/relationships/font" Target="fonts/font1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545caf3b9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545caf3b9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16d954e707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16d954e707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16d954e707b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16d954e707b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16d954e707b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16d954e707b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16d954e707b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16d954e707b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16d954e707b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16d954e707b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16f7e1feaf3_2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16f7e1feaf3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16f7e1feaf3_2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16f7e1feaf3_2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16f7e1feaf3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16f7e1feaf3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16f7e1feaf3_2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16f7e1feaf3_2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16f7e1feaf3_2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16f7e1feaf3_2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16f7e1feaf3_2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16f7e1feaf3_2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16f7e1feaf3_2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16f7e1feaf3_2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16d954e707b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16d954e707b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16f7e1feaf3_2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16f7e1feaf3_2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16f7e1feaf3_2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16f7e1feaf3_2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16f7e1feaf3_2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16f7e1feaf3_2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16f7e1feaf3_2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16f7e1feaf3_2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171ba8b777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171ba8b777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16f7e1feaf3_2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16f7e1feaf3_2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16f7e1feaf3_2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0" name="Google Shape;260;g16f7e1feaf3_2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16f7e1feaf3_2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16f7e1feaf3_2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171ba8b777b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171ba8b777b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16f7e1feaf3_2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16f7e1feaf3_2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16f7e1feaf3_2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16f7e1feaf3_2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16f7e1feaf3_2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 name="Google Shape;290;g16f7e1feaf3_2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6f7e1feaf3_2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16f7e1feaf3_2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171ba8b777b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171ba8b777b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171ba8b777b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171ba8b777b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16f7e1feaf3_2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4" name="Google Shape;314;g16f7e1feaf3_2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Opening slide">
  <p:cSld name="CUSTOM_7">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2449550" y="1472625"/>
            <a:ext cx="4245000" cy="17823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1pPr>
            <a:lvl2pPr lvl="1"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2pPr>
            <a:lvl3pPr lvl="2"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3pPr>
            <a:lvl4pPr lvl="3"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4pPr>
            <a:lvl5pPr lvl="4"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5pPr>
            <a:lvl6pPr lvl="5"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6pPr>
            <a:lvl7pPr lvl="6"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7pPr>
            <a:lvl8pPr lvl="7"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8pPr>
            <a:lvl9pPr lvl="8" algn="ctr" rtl="0">
              <a:spcBef>
                <a:spcPts val="0"/>
              </a:spcBef>
              <a:spcAft>
                <a:spcPts val="0"/>
              </a:spcAft>
              <a:buClr>
                <a:srgbClr val="CCCCCC"/>
              </a:buClr>
              <a:buSzPts val="4800"/>
              <a:buFont typeface="DM Serif Display"/>
              <a:buNone/>
              <a:defRPr sz="4800">
                <a:solidFill>
                  <a:srgbClr val="CCCCCC"/>
                </a:solidFill>
                <a:latin typeface="DM Serif Display"/>
                <a:ea typeface="DM Serif Display"/>
                <a:cs typeface="DM Serif Display"/>
                <a:sym typeface="DM Serif Display"/>
              </a:defRPr>
            </a:lvl9pPr>
          </a:lstStyle>
          <a:p>
            <a:endParaRPr/>
          </a:p>
        </p:txBody>
      </p:sp>
      <p:sp>
        <p:nvSpPr>
          <p:cNvPr id="10" name="Google Shape;10;p2"/>
          <p:cNvSpPr txBox="1">
            <a:spLocks noGrp="1"/>
          </p:cNvSpPr>
          <p:nvPr>
            <p:ph type="subTitle" idx="1"/>
          </p:nvPr>
        </p:nvSpPr>
        <p:spPr>
          <a:xfrm>
            <a:off x="2070875" y="2901600"/>
            <a:ext cx="5002200" cy="7170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rgbClr val="CCCCCC"/>
              </a:buClr>
              <a:buSzPts val="1200"/>
              <a:buNone/>
              <a:defRPr>
                <a:solidFill>
                  <a:srgbClr val="CCCCCC"/>
                </a:solidFill>
              </a:defRPr>
            </a:lvl1pPr>
            <a:lvl2pPr lvl="1" algn="ctr" rtl="0">
              <a:lnSpc>
                <a:spcPct val="100000"/>
              </a:lnSpc>
              <a:spcBef>
                <a:spcPts val="0"/>
              </a:spcBef>
              <a:spcAft>
                <a:spcPts val="0"/>
              </a:spcAft>
              <a:buClr>
                <a:srgbClr val="CCCCCC"/>
              </a:buClr>
              <a:buSzPts val="2800"/>
              <a:buNone/>
              <a:defRPr sz="2800">
                <a:solidFill>
                  <a:srgbClr val="CCCCCC"/>
                </a:solidFill>
              </a:defRPr>
            </a:lvl2pPr>
            <a:lvl3pPr lvl="2" algn="ctr" rtl="0">
              <a:lnSpc>
                <a:spcPct val="100000"/>
              </a:lnSpc>
              <a:spcBef>
                <a:spcPts val="0"/>
              </a:spcBef>
              <a:spcAft>
                <a:spcPts val="0"/>
              </a:spcAft>
              <a:buClr>
                <a:srgbClr val="CCCCCC"/>
              </a:buClr>
              <a:buSzPts val="2800"/>
              <a:buNone/>
              <a:defRPr sz="2800">
                <a:solidFill>
                  <a:srgbClr val="CCCCCC"/>
                </a:solidFill>
              </a:defRPr>
            </a:lvl3pPr>
            <a:lvl4pPr lvl="3" algn="ctr" rtl="0">
              <a:lnSpc>
                <a:spcPct val="100000"/>
              </a:lnSpc>
              <a:spcBef>
                <a:spcPts val="0"/>
              </a:spcBef>
              <a:spcAft>
                <a:spcPts val="0"/>
              </a:spcAft>
              <a:buClr>
                <a:srgbClr val="CCCCCC"/>
              </a:buClr>
              <a:buSzPts val="2800"/>
              <a:buNone/>
              <a:defRPr sz="2800">
                <a:solidFill>
                  <a:srgbClr val="CCCCCC"/>
                </a:solidFill>
              </a:defRPr>
            </a:lvl4pPr>
            <a:lvl5pPr lvl="4" algn="ctr" rtl="0">
              <a:lnSpc>
                <a:spcPct val="100000"/>
              </a:lnSpc>
              <a:spcBef>
                <a:spcPts val="0"/>
              </a:spcBef>
              <a:spcAft>
                <a:spcPts val="0"/>
              </a:spcAft>
              <a:buClr>
                <a:srgbClr val="CCCCCC"/>
              </a:buClr>
              <a:buSzPts val="2800"/>
              <a:buNone/>
              <a:defRPr sz="2800">
                <a:solidFill>
                  <a:srgbClr val="CCCCCC"/>
                </a:solidFill>
              </a:defRPr>
            </a:lvl5pPr>
            <a:lvl6pPr lvl="5" algn="ctr" rtl="0">
              <a:lnSpc>
                <a:spcPct val="100000"/>
              </a:lnSpc>
              <a:spcBef>
                <a:spcPts val="0"/>
              </a:spcBef>
              <a:spcAft>
                <a:spcPts val="0"/>
              </a:spcAft>
              <a:buClr>
                <a:srgbClr val="CCCCCC"/>
              </a:buClr>
              <a:buSzPts val="2800"/>
              <a:buNone/>
              <a:defRPr sz="2800">
                <a:solidFill>
                  <a:srgbClr val="CCCCCC"/>
                </a:solidFill>
              </a:defRPr>
            </a:lvl6pPr>
            <a:lvl7pPr lvl="6" algn="ctr" rtl="0">
              <a:lnSpc>
                <a:spcPct val="100000"/>
              </a:lnSpc>
              <a:spcBef>
                <a:spcPts val="0"/>
              </a:spcBef>
              <a:spcAft>
                <a:spcPts val="0"/>
              </a:spcAft>
              <a:buClr>
                <a:srgbClr val="CCCCCC"/>
              </a:buClr>
              <a:buSzPts val="2800"/>
              <a:buNone/>
              <a:defRPr sz="2800">
                <a:solidFill>
                  <a:srgbClr val="CCCCCC"/>
                </a:solidFill>
              </a:defRPr>
            </a:lvl7pPr>
            <a:lvl8pPr lvl="7" algn="ctr" rtl="0">
              <a:lnSpc>
                <a:spcPct val="100000"/>
              </a:lnSpc>
              <a:spcBef>
                <a:spcPts val="0"/>
              </a:spcBef>
              <a:spcAft>
                <a:spcPts val="0"/>
              </a:spcAft>
              <a:buClr>
                <a:srgbClr val="CCCCCC"/>
              </a:buClr>
              <a:buSzPts val="2800"/>
              <a:buNone/>
              <a:defRPr sz="2800">
                <a:solidFill>
                  <a:srgbClr val="CCCCCC"/>
                </a:solidFill>
              </a:defRPr>
            </a:lvl8pPr>
            <a:lvl9pPr lvl="8" algn="ctr" rtl="0">
              <a:lnSpc>
                <a:spcPct val="100000"/>
              </a:lnSpc>
              <a:spcBef>
                <a:spcPts val="0"/>
              </a:spcBef>
              <a:spcAft>
                <a:spcPts val="0"/>
              </a:spcAft>
              <a:buClr>
                <a:srgbClr val="CCCCCC"/>
              </a:buClr>
              <a:buSzPts val="2800"/>
              <a:buNone/>
              <a:defRPr sz="2800">
                <a:solidFill>
                  <a:srgbClr val="CCCCCC"/>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s">
  <p:cSld name="CUSTOM_12">
    <p:spTree>
      <p:nvGrpSpPr>
        <p:cNvPr id="1" name="Shape 11"/>
        <p:cNvGrpSpPr/>
        <p:nvPr/>
      </p:nvGrpSpPr>
      <p:grpSpPr>
        <a:xfrm>
          <a:off x="0" y="0"/>
          <a:ext cx="0" cy="0"/>
          <a:chOff x="0" y="0"/>
          <a:chExt cx="0" cy="0"/>
        </a:xfrm>
      </p:grpSpPr>
      <p:sp>
        <p:nvSpPr>
          <p:cNvPr id="12" name="Google Shape;12;p3"/>
          <p:cNvSpPr/>
          <p:nvPr/>
        </p:nvSpPr>
        <p:spPr>
          <a:xfrm>
            <a:off x="1578888" y="1536078"/>
            <a:ext cx="7618500" cy="4869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13" name="Google Shape;13;p3"/>
          <p:cNvSpPr txBox="1">
            <a:spLocks noGrp="1"/>
          </p:cNvSpPr>
          <p:nvPr>
            <p:ph type="ctrTitle"/>
          </p:nvPr>
        </p:nvSpPr>
        <p:spPr>
          <a:xfrm>
            <a:off x="2869492" y="2202425"/>
            <a:ext cx="11700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200"/>
            </a:lvl1pPr>
            <a:lvl2pPr lvl="1" algn="r" rtl="0">
              <a:spcBef>
                <a:spcPts val="0"/>
              </a:spcBef>
              <a:spcAft>
                <a:spcPts val="0"/>
              </a:spcAft>
              <a:buSzPts val="1200"/>
              <a:buNone/>
              <a:defRPr sz="1200"/>
            </a:lvl2pPr>
            <a:lvl3pPr lvl="2" algn="r" rtl="0">
              <a:spcBef>
                <a:spcPts val="0"/>
              </a:spcBef>
              <a:spcAft>
                <a:spcPts val="0"/>
              </a:spcAft>
              <a:buSzPts val="1200"/>
              <a:buNone/>
              <a:defRPr sz="1200"/>
            </a:lvl3pPr>
            <a:lvl4pPr lvl="3" algn="r" rtl="0">
              <a:spcBef>
                <a:spcPts val="0"/>
              </a:spcBef>
              <a:spcAft>
                <a:spcPts val="0"/>
              </a:spcAft>
              <a:buSzPts val="1200"/>
              <a:buNone/>
              <a:defRPr sz="1200"/>
            </a:lvl4pPr>
            <a:lvl5pPr lvl="4" algn="r" rtl="0">
              <a:spcBef>
                <a:spcPts val="0"/>
              </a:spcBef>
              <a:spcAft>
                <a:spcPts val="0"/>
              </a:spcAft>
              <a:buSzPts val="1200"/>
              <a:buNone/>
              <a:defRPr sz="1200"/>
            </a:lvl5pPr>
            <a:lvl6pPr lvl="5" algn="r" rtl="0">
              <a:spcBef>
                <a:spcPts val="0"/>
              </a:spcBef>
              <a:spcAft>
                <a:spcPts val="0"/>
              </a:spcAft>
              <a:buSzPts val="1200"/>
              <a:buNone/>
              <a:defRPr sz="1200"/>
            </a:lvl6pPr>
            <a:lvl7pPr lvl="6" algn="r" rtl="0">
              <a:spcBef>
                <a:spcPts val="0"/>
              </a:spcBef>
              <a:spcAft>
                <a:spcPts val="0"/>
              </a:spcAft>
              <a:buSzPts val="1200"/>
              <a:buNone/>
              <a:defRPr sz="1200"/>
            </a:lvl7pPr>
            <a:lvl8pPr lvl="7" algn="r" rtl="0">
              <a:spcBef>
                <a:spcPts val="0"/>
              </a:spcBef>
              <a:spcAft>
                <a:spcPts val="0"/>
              </a:spcAft>
              <a:buSzPts val="1200"/>
              <a:buNone/>
              <a:defRPr sz="1200"/>
            </a:lvl8pPr>
            <a:lvl9pPr lvl="8" algn="r" rtl="0">
              <a:spcBef>
                <a:spcPts val="0"/>
              </a:spcBef>
              <a:spcAft>
                <a:spcPts val="0"/>
              </a:spcAft>
              <a:buSzPts val="1200"/>
              <a:buNone/>
              <a:defRPr sz="1200"/>
            </a:lvl9pPr>
          </a:lstStyle>
          <a:p>
            <a:endParaRPr/>
          </a:p>
        </p:txBody>
      </p:sp>
      <p:sp>
        <p:nvSpPr>
          <p:cNvPr id="14" name="Google Shape;14;p3"/>
          <p:cNvSpPr txBox="1">
            <a:spLocks noGrp="1"/>
          </p:cNvSpPr>
          <p:nvPr>
            <p:ph type="subTitle" idx="1"/>
          </p:nvPr>
        </p:nvSpPr>
        <p:spPr>
          <a:xfrm>
            <a:off x="2133184" y="2617473"/>
            <a:ext cx="1906500" cy="57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15" name="Google Shape;15;p3"/>
          <p:cNvSpPr txBox="1">
            <a:spLocks noGrp="1"/>
          </p:cNvSpPr>
          <p:nvPr>
            <p:ph type="title" idx="2" hasCustomPrompt="1"/>
          </p:nvPr>
        </p:nvSpPr>
        <p:spPr>
          <a:xfrm>
            <a:off x="2285884" y="1624335"/>
            <a:ext cx="17538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5200"/>
              <a:buNone/>
              <a:defRPr sz="5200"/>
            </a:lvl1pPr>
            <a:lvl2pPr lvl="1"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9pPr>
          </a:lstStyle>
          <a:p>
            <a:r>
              <a:t>xx%</a:t>
            </a:r>
          </a:p>
        </p:txBody>
      </p:sp>
      <p:sp>
        <p:nvSpPr>
          <p:cNvPr id="16" name="Google Shape;16;p3"/>
          <p:cNvSpPr txBox="1">
            <a:spLocks noGrp="1"/>
          </p:cNvSpPr>
          <p:nvPr>
            <p:ph type="ctrTitle" idx="3"/>
          </p:nvPr>
        </p:nvSpPr>
        <p:spPr>
          <a:xfrm>
            <a:off x="3965788" y="2199025"/>
            <a:ext cx="22518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200"/>
            </a:lvl1pPr>
            <a:lvl2pPr lvl="1" algn="r" rtl="0">
              <a:spcBef>
                <a:spcPts val="0"/>
              </a:spcBef>
              <a:spcAft>
                <a:spcPts val="0"/>
              </a:spcAft>
              <a:buSzPts val="1200"/>
              <a:buNone/>
              <a:defRPr sz="1200"/>
            </a:lvl2pPr>
            <a:lvl3pPr lvl="2" algn="r" rtl="0">
              <a:spcBef>
                <a:spcPts val="0"/>
              </a:spcBef>
              <a:spcAft>
                <a:spcPts val="0"/>
              </a:spcAft>
              <a:buSzPts val="1200"/>
              <a:buNone/>
              <a:defRPr sz="1200"/>
            </a:lvl3pPr>
            <a:lvl4pPr lvl="3" algn="r" rtl="0">
              <a:spcBef>
                <a:spcPts val="0"/>
              </a:spcBef>
              <a:spcAft>
                <a:spcPts val="0"/>
              </a:spcAft>
              <a:buSzPts val="1200"/>
              <a:buNone/>
              <a:defRPr sz="1200"/>
            </a:lvl4pPr>
            <a:lvl5pPr lvl="4" algn="r" rtl="0">
              <a:spcBef>
                <a:spcPts val="0"/>
              </a:spcBef>
              <a:spcAft>
                <a:spcPts val="0"/>
              </a:spcAft>
              <a:buSzPts val="1200"/>
              <a:buNone/>
              <a:defRPr sz="1200"/>
            </a:lvl5pPr>
            <a:lvl6pPr lvl="5" algn="r" rtl="0">
              <a:spcBef>
                <a:spcPts val="0"/>
              </a:spcBef>
              <a:spcAft>
                <a:spcPts val="0"/>
              </a:spcAft>
              <a:buSzPts val="1200"/>
              <a:buNone/>
              <a:defRPr sz="1200"/>
            </a:lvl6pPr>
            <a:lvl7pPr lvl="6" algn="r" rtl="0">
              <a:spcBef>
                <a:spcPts val="0"/>
              </a:spcBef>
              <a:spcAft>
                <a:spcPts val="0"/>
              </a:spcAft>
              <a:buSzPts val="1200"/>
              <a:buNone/>
              <a:defRPr sz="1200"/>
            </a:lvl7pPr>
            <a:lvl8pPr lvl="7" algn="r" rtl="0">
              <a:spcBef>
                <a:spcPts val="0"/>
              </a:spcBef>
              <a:spcAft>
                <a:spcPts val="0"/>
              </a:spcAft>
              <a:buSzPts val="1200"/>
              <a:buNone/>
              <a:defRPr sz="1200"/>
            </a:lvl8pPr>
            <a:lvl9pPr lvl="8" algn="r" rtl="0">
              <a:spcBef>
                <a:spcPts val="0"/>
              </a:spcBef>
              <a:spcAft>
                <a:spcPts val="0"/>
              </a:spcAft>
              <a:buSzPts val="1200"/>
              <a:buNone/>
              <a:defRPr sz="1200"/>
            </a:lvl9pPr>
          </a:lstStyle>
          <a:p>
            <a:endParaRPr/>
          </a:p>
        </p:txBody>
      </p:sp>
      <p:sp>
        <p:nvSpPr>
          <p:cNvPr id="17" name="Google Shape;17;p3"/>
          <p:cNvSpPr txBox="1">
            <a:spLocks noGrp="1"/>
          </p:cNvSpPr>
          <p:nvPr>
            <p:ph type="subTitle" idx="4"/>
          </p:nvPr>
        </p:nvSpPr>
        <p:spPr>
          <a:xfrm>
            <a:off x="4240888" y="2612183"/>
            <a:ext cx="1976700" cy="57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18" name="Google Shape;18;p3"/>
          <p:cNvSpPr txBox="1">
            <a:spLocks noGrp="1"/>
          </p:cNvSpPr>
          <p:nvPr>
            <p:ph type="title" idx="5" hasCustomPrompt="1"/>
          </p:nvPr>
        </p:nvSpPr>
        <p:spPr>
          <a:xfrm>
            <a:off x="4483545" y="1620937"/>
            <a:ext cx="17538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5200"/>
              <a:buNone/>
              <a:defRPr sz="5200"/>
            </a:lvl1pPr>
            <a:lvl2pPr lvl="1"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9pPr>
          </a:lstStyle>
          <a:p>
            <a:r>
              <a:t>xx%</a:t>
            </a:r>
          </a:p>
        </p:txBody>
      </p:sp>
      <p:sp>
        <p:nvSpPr>
          <p:cNvPr id="19" name="Google Shape;19;p3"/>
          <p:cNvSpPr txBox="1">
            <a:spLocks noGrp="1"/>
          </p:cNvSpPr>
          <p:nvPr>
            <p:ph type="ctrTitle" idx="6"/>
          </p:nvPr>
        </p:nvSpPr>
        <p:spPr>
          <a:xfrm>
            <a:off x="6974340" y="2199050"/>
            <a:ext cx="14448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200"/>
            </a:lvl1pPr>
            <a:lvl2pPr lvl="1" algn="r" rtl="0">
              <a:spcBef>
                <a:spcPts val="0"/>
              </a:spcBef>
              <a:spcAft>
                <a:spcPts val="0"/>
              </a:spcAft>
              <a:buSzPts val="1200"/>
              <a:buNone/>
              <a:defRPr sz="1200"/>
            </a:lvl2pPr>
            <a:lvl3pPr lvl="2" algn="r" rtl="0">
              <a:spcBef>
                <a:spcPts val="0"/>
              </a:spcBef>
              <a:spcAft>
                <a:spcPts val="0"/>
              </a:spcAft>
              <a:buSzPts val="1200"/>
              <a:buNone/>
              <a:defRPr sz="1200"/>
            </a:lvl3pPr>
            <a:lvl4pPr lvl="3" algn="r" rtl="0">
              <a:spcBef>
                <a:spcPts val="0"/>
              </a:spcBef>
              <a:spcAft>
                <a:spcPts val="0"/>
              </a:spcAft>
              <a:buSzPts val="1200"/>
              <a:buNone/>
              <a:defRPr sz="1200"/>
            </a:lvl4pPr>
            <a:lvl5pPr lvl="4" algn="r" rtl="0">
              <a:spcBef>
                <a:spcPts val="0"/>
              </a:spcBef>
              <a:spcAft>
                <a:spcPts val="0"/>
              </a:spcAft>
              <a:buSzPts val="1200"/>
              <a:buNone/>
              <a:defRPr sz="1200"/>
            </a:lvl5pPr>
            <a:lvl6pPr lvl="5" algn="r" rtl="0">
              <a:spcBef>
                <a:spcPts val="0"/>
              </a:spcBef>
              <a:spcAft>
                <a:spcPts val="0"/>
              </a:spcAft>
              <a:buSzPts val="1200"/>
              <a:buNone/>
              <a:defRPr sz="1200"/>
            </a:lvl6pPr>
            <a:lvl7pPr lvl="6" algn="r" rtl="0">
              <a:spcBef>
                <a:spcPts val="0"/>
              </a:spcBef>
              <a:spcAft>
                <a:spcPts val="0"/>
              </a:spcAft>
              <a:buSzPts val="1200"/>
              <a:buNone/>
              <a:defRPr sz="1200"/>
            </a:lvl7pPr>
            <a:lvl8pPr lvl="7" algn="r" rtl="0">
              <a:spcBef>
                <a:spcPts val="0"/>
              </a:spcBef>
              <a:spcAft>
                <a:spcPts val="0"/>
              </a:spcAft>
              <a:buSzPts val="1200"/>
              <a:buNone/>
              <a:defRPr sz="1200"/>
            </a:lvl8pPr>
            <a:lvl9pPr lvl="8" algn="r" rtl="0">
              <a:spcBef>
                <a:spcPts val="0"/>
              </a:spcBef>
              <a:spcAft>
                <a:spcPts val="0"/>
              </a:spcAft>
              <a:buSzPts val="1200"/>
              <a:buNone/>
              <a:defRPr sz="1200"/>
            </a:lvl9pPr>
          </a:lstStyle>
          <a:p>
            <a:endParaRPr/>
          </a:p>
        </p:txBody>
      </p:sp>
      <p:sp>
        <p:nvSpPr>
          <p:cNvPr id="20" name="Google Shape;20;p3"/>
          <p:cNvSpPr txBox="1">
            <a:spLocks noGrp="1"/>
          </p:cNvSpPr>
          <p:nvPr>
            <p:ph type="subTitle" idx="7"/>
          </p:nvPr>
        </p:nvSpPr>
        <p:spPr>
          <a:xfrm>
            <a:off x="6512506" y="2612198"/>
            <a:ext cx="1906500" cy="57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21" name="Google Shape;21;p3"/>
          <p:cNvSpPr txBox="1">
            <a:spLocks noGrp="1"/>
          </p:cNvSpPr>
          <p:nvPr>
            <p:ph type="title" idx="8" hasCustomPrompt="1"/>
          </p:nvPr>
        </p:nvSpPr>
        <p:spPr>
          <a:xfrm>
            <a:off x="6665206" y="1620947"/>
            <a:ext cx="17538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5200"/>
              <a:buNone/>
              <a:defRPr sz="5200"/>
            </a:lvl1pPr>
            <a:lvl2pPr lvl="1"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5200"/>
              <a:buFont typeface="Fira Sans Extra Condensed Medium"/>
              <a:buNone/>
              <a:defRPr sz="5200">
                <a:latin typeface="Fira Sans Extra Condensed Medium"/>
                <a:ea typeface="Fira Sans Extra Condensed Medium"/>
                <a:cs typeface="Fira Sans Extra Condensed Medium"/>
                <a:sym typeface="Fira Sans Extra Condensed Medium"/>
              </a:defRPr>
            </a:lvl9pPr>
          </a:lstStyle>
          <a:p>
            <a:r>
              <a:t>xx%</a:t>
            </a:r>
          </a:p>
        </p:txBody>
      </p:sp>
      <p:sp>
        <p:nvSpPr>
          <p:cNvPr id="22" name="Google Shape;22;p3"/>
          <p:cNvSpPr txBox="1">
            <a:spLocks noGrp="1"/>
          </p:cNvSpPr>
          <p:nvPr>
            <p:ph type="ctrTitle" idx="9"/>
          </p:nvPr>
        </p:nvSpPr>
        <p:spPr>
          <a:xfrm>
            <a:off x="725626" y="3784901"/>
            <a:ext cx="11700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23" name="Google Shape;23;p3"/>
          <p:cNvSpPr txBox="1">
            <a:spLocks noGrp="1"/>
          </p:cNvSpPr>
          <p:nvPr>
            <p:ph type="subTitle" idx="13"/>
          </p:nvPr>
        </p:nvSpPr>
        <p:spPr>
          <a:xfrm>
            <a:off x="725625" y="4199959"/>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24" name="Google Shape;24;p3"/>
          <p:cNvSpPr txBox="1">
            <a:spLocks noGrp="1"/>
          </p:cNvSpPr>
          <p:nvPr>
            <p:ph type="title" idx="14" hasCustomPrompt="1"/>
          </p:nvPr>
        </p:nvSpPr>
        <p:spPr>
          <a:xfrm>
            <a:off x="725637" y="3219993"/>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25" name="Google Shape;25;p3"/>
          <p:cNvSpPr txBox="1">
            <a:spLocks noGrp="1"/>
          </p:cNvSpPr>
          <p:nvPr>
            <p:ph type="ctrTitle" idx="15"/>
          </p:nvPr>
        </p:nvSpPr>
        <p:spPr>
          <a:xfrm>
            <a:off x="2870600" y="3781501"/>
            <a:ext cx="1128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26" name="Google Shape;26;p3"/>
          <p:cNvSpPr txBox="1">
            <a:spLocks noGrp="1"/>
          </p:cNvSpPr>
          <p:nvPr>
            <p:ph type="subTitle" idx="16"/>
          </p:nvPr>
        </p:nvSpPr>
        <p:spPr>
          <a:xfrm>
            <a:off x="2870596" y="4194668"/>
            <a:ext cx="19767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27" name="Google Shape;27;p3"/>
          <p:cNvSpPr txBox="1">
            <a:spLocks noGrp="1"/>
          </p:cNvSpPr>
          <p:nvPr>
            <p:ph type="title" idx="17" hasCustomPrompt="1"/>
          </p:nvPr>
        </p:nvSpPr>
        <p:spPr>
          <a:xfrm>
            <a:off x="2870612" y="3216594"/>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28" name="Google Shape;28;p3"/>
          <p:cNvSpPr txBox="1">
            <a:spLocks noGrp="1"/>
          </p:cNvSpPr>
          <p:nvPr>
            <p:ph type="ctrTitle" idx="18"/>
          </p:nvPr>
        </p:nvSpPr>
        <p:spPr>
          <a:xfrm>
            <a:off x="5015575" y="3781526"/>
            <a:ext cx="9165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29" name="Google Shape;29;p3"/>
          <p:cNvSpPr txBox="1">
            <a:spLocks noGrp="1"/>
          </p:cNvSpPr>
          <p:nvPr>
            <p:ph type="subTitle" idx="19"/>
          </p:nvPr>
        </p:nvSpPr>
        <p:spPr>
          <a:xfrm>
            <a:off x="5015575" y="4194684"/>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30" name="Google Shape;30;p3"/>
          <p:cNvSpPr txBox="1">
            <a:spLocks noGrp="1"/>
          </p:cNvSpPr>
          <p:nvPr>
            <p:ph type="title" idx="20" hasCustomPrompt="1"/>
          </p:nvPr>
        </p:nvSpPr>
        <p:spPr>
          <a:xfrm>
            <a:off x="5015587" y="3216604"/>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31" name="Google Shape;31;p3"/>
          <p:cNvSpPr/>
          <p:nvPr/>
        </p:nvSpPr>
        <p:spPr>
          <a:xfrm>
            <a:off x="737900" y="547725"/>
            <a:ext cx="749700" cy="4869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
        <p:nvSpPr>
          <p:cNvPr id="32" name="Google Shape;32;p3"/>
          <p:cNvSpPr txBox="1">
            <a:spLocks noGrp="1"/>
          </p:cNvSpPr>
          <p:nvPr>
            <p:ph type="ctrTitle" idx="21"/>
          </p:nvPr>
        </p:nvSpPr>
        <p:spPr>
          <a:xfrm>
            <a:off x="723600" y="470622"/>
            <a:ext cx="17538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33" name="Google Shape;33;p3"/>
          <p:cNvSpPr/>
          <p:nvPr/>
        </p:nvSpPr>
        <p:spPr>
          <a:xfrm>
            <a:off x="-99062" y="3110610"/>
            <a:ext cx="7618500" cy="4869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text">
  <p:cSld name="CUSTOM_13">
    <p:spTree>
      <p:nvGrpSpPr>
        <p:cNvPr id="1" name="Shape 34"/>
        <p:cNvGrpSpPr/>
        <p:nvPr/>
      </p:nvGrpSpPr>
      <p:grpSpPr>
        <a:xfrm>
          <a:off x="0" y="0"/>
          <a:ext cx="0" cy="0"/>
          <a:chOff x="0" y="0"/>
          <a:chExt cx="0" cy="0"/>
        </a:xfrm>
      </p:grpSpPr>
      <p:sp>
        <p:nvSpPr>
          <p:cNvPr id="35" name="Google Shape;35;p4"/>
          <p:cNvSpPr txBox="1">
            <a:spLocks noGrp="1"/>
          </p:cNvSpPr>
          <p:nvPr>
            <p:ph type="title"/>
          </p:nvPr>
        </p:nvSpPr>
        <p:spPr>
          <a:xfrm flipH="1">
            <a:off x="4804872" y="2123400"/>
            <a:ext cx="2847000" cy="8967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B7B7B7"/>
              </a:buClr>
              <a:buSzPts val="2800"/>
              <a:buNone/>
              <a:defRPr>
                <a:solidFill>
                  <a:srgbClr val="B7B7B7"/>
                </a:solidFill>
              </a:defRPr>
            </a:lvl1pPr>
            <a:lvl2pPr lvl="1" rtl="0">
              <a:spcBef>
                <a:spcPts val="0"/>
              </a:spcBef>
              <a:spcAft>
                <a:spcPts val="0"/>
              </a:spcAft>
              <a:buClr>
                <a:srgbClr val="B7B7B7"/>
              </a:buClr>
              <a:buSzPts val="2800"/>
              <a:buNone/>
              <a:defRPr>
                <a:solidFill>
                  <a:srgbClr val="B7B7B7"/>
                </a:solidFill>
              </a:defRPr>
            </a:lvl2pPr>
            <a:lvl3pPr lvl="2" rtl="0">
              <a:spcBef>
                <a:spcPts val="0"/>
              </a:spcBef>
              <a:spcAft>
                <a:spcPts val="0"/>
              </a:spcAft>
              <a:buClr>
                <a:srgbClr val="B7B7B7"/>
              </a:buClr>
              <a:buSzPts val="2800"/>
              <a:buNone/>
              <a:defRPr>
                <a:solidFill>
                  <a:srgbClr val="B7B7B7"/>
                </a:solidFill>
              </a:defRPr>
            </a:lvl3pPr>
            <a:lvl4pPr lvl="3" rtl="0">
              <a:spcBef>
                <a:spcPts val="0"/>
              </a:spcBef>
              <a:spcAft>
                <a:spcPts val="0"/>
              </a:spcAft>
              <a:buClr>
                <a:srgbClr val="B7B7B7"/>
              </a:buClr>
              <a:buSzPts val="2800"/>
              <a:buNone/>
              <a:defRPr>
                <a:solidFill>
                  <a:srgbClr val="B7B7B7"/>
                </a:solidFill>
              </a:defRPr>
            </a:lvl4pPr>
            <a:lvl5pPr lvl="4" rtl="0">
              <a:spcBef>
                <a:spcPts val="0"/>
              </a:spcBef>
              <a:spcAft>
                <a:spcPts val="0"/>
              </a:spcAft>
              <a:buClr>
                <a:srgbClr val="B7B7B7"/>
              </a:buClr>
              <a:buSzPts val="2800"/>
              <a:buNone/>
              <a:defRPr>
                <a:solidFill>
                  <a:srgbClr val="B7B7B7"/>
                </a:solidFill>
              </a:defRPr>
            </a:lvl5pPr>
            <a:lvl6pPr lvl="5" rtl="0">
              <a:spcBef>
                <a:spcPts val="0"/>
              </a:spcBef>
              <a:spcAft>
                <a:spcPts val="0"/>
              </a:spcAft>
              <a:buClr>
                <a:srgbClr val="B7B7B7"/>
              </a:buClr>
              <a:buSzPts val="2800"/>
              <a:buNone/>
              <a:defRPr>
                <a:solidFill>
                  <a:srgbClr val="B7B7B7"/>
                </a:solidFill>
              </a:defRPr>
            </a:lvl6pPr>
            <a:lvl7pPr lvl="6" rtl="0">
              <a:spcBef>
                <a:spcPts val="0"/>
              </a:spcBef>
              <a:spcAft>
                <a:spcPts val="0"/>
              </a:spcAft>
              <a:buClr>
                <a:srgbClr val="B7B7B7"/>
              </a:buClr>
              <a:buSzPts val="2800"/>
              <a:buNone/>
              <a:defRPr>
                <a:solidFill>
                  <a:srgbClr val="B7B7B7"/>
                </a:solidFill>
              </a:defRPr>
            </a:lvl7pPr>
            <a:lvl8pPr lvl="7" rtl="0">
              <a:spcBef>
                <a:spcPts val="0"/>
              </a:spcBef>
              <a:spcAft>
                <a:spcPts val="0"/>
              </a:spcAft>
              <a:buClr>
                <a:srgbClr val="B7B7B7"/>
              </a:buClr>
              <a:buSzPts val="2800"/>
              <a:buNone/>
              <a:defRPr>
                <a:solidFill>
                  <a:srgbClr val="B7B7B7"/>
                </a:solidFill>
              </a:defRPr>
            </a:lvl8pPr>
            <a:lvl9pPr lvl="8" rtl="0">
              <a:spcBef>
                <a:spcPts val="0"/>
              </a:spcBef>
              <a:spcAft>
                <a:spcPts val="0"/>
              </a:spcAft>
              <a:buClr>
                <a:srgbClr val="B7B7B7"/>
              </a:buClr>
              <a:buSzPts val="2800"/>
              <a:buNone/>
              <a:defRPr>
                <a:solidFill>
                  <a:srgbClr val="B7B7B7"/>
                </a:solidFill>
              </a:defRPr>
            </a:lvl9pPr>
          </a:lstStyle>
          <a:p>
            <a:endParaRPr/>
          </a:p>
        </p:txBody>
      </p:sp>
      <p:sp>
        <p:nvSpPr>
          <p:cNvPr id="36" name="Google Shape;36;p4"/>
          <p:cNvSpPr txBox="1">
            <a:spLocks noGrp="1"/>
          </p:cNvSpPr>
          <p:nvPr>
            <p:ph type="subTitle" idx="1"/>
          </p:nvPr>
        </p:nvSpPr>
        <p:spPr>
          <a:xfrm>
            <a:off x="2178957" y="2185251"/>
            <a:ext cx="1995900" cy="11700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100"/>
              <a:buNone/>
              <a:defRPr sz="1100"/>
            </a:lvl1pPr>
            <a:lvl2pPr lvl="1" algn="r" rtl="0">
              <a:lnSpc>
                <a:spcPct val="100000"/>
              </a:lnSpc>
              <a:spcBef>
                <a:spcPts val="0"/>
              </a:spcBef>
              <a:spcAft>
                <a:spcPts val="0"/>
              </a:spcAft>
              <a:buSzPts val="1100"/>
              <a:buNone/>
              <a:defRPr sz="1100"/>
            </a:lvl2pPr>
            <a:lvl3pPr lvl="2" algn="r" rtl="0">
              <a:lnSpc>
                <a:spcPct val="100000"/>
              </a:lnSpc>
              <a:spcBef>
                <a:spcPts val="0"/>
              </a:spcBef>
              <a:spcAft>
                <a:spcPts val="0"/>
              </a:spcAft>
              <a:buSzPts val="1100"/>
              <a:buNone/>
              <a:defRPr sz="1100"/>
            </a:lvl3pPr>
            <a:lvl4pPr lvl="3" algn="r" rtl="0">
              <a:lnSpc>
                <a:spcPct val="100000"/>
              </a:lnSpc>
              <a:spcBef>
                <a:spcPts val="0"/>
              </a:spcBef>
              <a:spcAft>
                <a:spcPts val="0"/>
              </a:spcAft>
              <a:buSzPts val="1100"/>
              <a:buNone/>
              <a:defRPr sz="1100"/>
            </a:lvl4pPr>
            <a:lvl5pPr lvl="4" algn="r" rtl="0">
              <a:lnSpc>
                <a:spcPct val="100000"/>
              </a:lnSpc>
              <a:spcBef>
                <a:spcPts val="0"/>
              </a:spcBef>
              <a:spcAft>
                <a:spcPts val="0"/>
              </a:spcAft>
              <a:buSzPts val="1100"/>
              <a:buNone/>
              <a:defRPr sz="1100"/>
            </a:lvl5pPr>
            <a:lvl6pPr lvl="5" algn="r" rtl="0">
              <a:lnSpc>
                <a:spcPct val="100000"/>
              </a:lnSpc>
              <a:spcBef>
                <a:spcPts val="0"/>
              </a:spcBef>
              <a:spcAft>
                <a:spcPts val="0"/>
              </a:spcAft>
              <a:buSzPts val="1100"/>
              <a:buNone/>
              <a:defRPr sz="1100"/>
            </a:lvl6pPr>
            <a:lvl7pPr lvl="6" algn="r" rtl="0">
              <a:lnSpc>
                <a:spcPct val="100000"/>
              </a:lnSpc>
              <a:spcBef>
                <a:spcPts val="0"/>
              </a:spcBef>
              <a:spcAft>
                <a:spcPts val="0"/>
              </a:spcAft>
              <a:buSzPts val="1100"/>
              <a:buNone/>
              <a:defRPr sz="1100"/>
            </a:lvl7pPr>
            <a:lvl8pPr lvl="7" algn="r" rtl="0">
              <a:lnSpc>
                <a:spcPct val="100000"/>
              </a:lnSpc>
              <a:spcBef>
                <a:spcPts val="0"/>
              </a:spcBef>
              <a:spcAft>
                <a:spcPts val="0"/>
              </a:spcAft>
              <a:buSzPts val="1100"/>
              <a:buNone/>
              <a:defRPr sz="1100"/>
            </a:lvl8pPr>
            <a:lvl9pPr lvl="8" algn="r" rtl="0">
              <a:lnSpc>
                <a:spcPct val="100000"/>
              </a:lnSpc>
              <a:spcBef>
                <a:spcPts val="0"/>
              </a:spcBef>
              <a:spcAft>
                <a:spcPts val="0"/>
              </a:spcAft>
              <a:buSzPts val="1100"/>
              <a:buNone/>
              <a:defRPr sz="11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subtitle">
  <p:cSld name="CUSTOM_14">
    <p:spTree>
      <p:nvGrpSpPr>
        <p:cNvPr id="1" name="Shape 37"/>
        <p:cNvGrpSpPr/>
        <p:nvPr/>
      </p:nvGrpSpPr>
      <p:grpSpPr>
        <a:xfrm>
          <a:off x="0" y="0"/>
          <a:ext cx="0" cy="0"/>
          <a:chOff x="0" y="0"/>
          <a:chExt cx="0" cy="0"/>
        </a:xfrm>
      </p:grpSpPr>
      <p:sp>
        <p:nvSpPr>
          <p:cNvPr id="38" name="Google Shape;38;p5"/>
          <p:cNvSpPr txBox="1">
            <a:spLocks noGrp="1"/>
          </p:cNvSpPr>
          <p:nvPr>
            <p:ph type="ctrTitle"/>
          </p:nvPr>
        </p:nvSpPr>
        <p:spPr>
          <a:xfrm>
            <a:off x="3870900" y="376498"/>
            <a:ext cx="3867300" cy="20541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800"/>
              <a:buNone/>
              <a:defRPr/>
            </a:lvl1pPr>
            <a:lvl2pPr lvl="1" algn="r" rtl="0">
              <a:spcBef>
                <a:spcPts val="0"/>
              </a:spcBef>
              <a:spcAft>
                <a:spcPts val="0"/>
              </a:spcAft>
              <a:buSzPts val="1600"/>
              <a:buNone/>
              <a:defRPr sz="1600"/>
            </a:lvl2pPr>
            <a:lvl3pPr lvl="2" algn="r" rtl="0">
              <a:spcBef>
                <a:spcPts val="0"/>
              </a:spcBef>
              <a:spcAft>
                <a:spcPts val="0"/>
              </a:spcAft>
              <a:buSzPts val="1600"/>
              <a:buNone/>
              <a:defRPr sz="1600"/>
            </a:lvl3pPr>
            <a:lvl4pPr lvl="3" algn="r" rtl="0">
              <a:spcBef>
                <a:spcPts val="0"/>
              </a:spcBef>
              <a:spcAft>
                <a:spcPts val="0"/>
              </a:spcAft>
              <a:buSzPts val="1600"/>
              <a:buNone/>
              <a:defRPr sz="1600"/>
            </a:lvl4pPr>
            <a:lvl5pPr lvl="4" algn="r" rtl="0">
              <a:spcBef>
                <a:spcPts val="0"/>
              </a:spcBef>
              <a:spcAft>
                <a:spcPts val="0"/>
              </a:spcAft>
              <a:buSzPts val="1600"/>
              <a:buNone/>
              <a:defRPr sz="1600"/>
            </a:lvl5pPr>
            <a:lvl6pPr lvl="5" algn="r" rtl="0">
              <a:spcBef>
                <a:spcPts val="0"/>
              </a:spcBef>
              <a:spcAft>
                <a:spcPts val="0"/>
              </a:spcAft>
              <a:buSzPts val="1600"/>
              <a:buNone/>
              <a:defRPr sz="1600"/>
            </a:lvl6pPr>
            <a:lvl7pPr lvl="6" algn="r" rtl="0">
              <a:spcBef>
                <a:spcPts val="0"/>
              </a:spcBef>
              <a:spcAft>
                <a:spcPts val="0"/>
              </a:spcAft>
              <a:buSzPts val="1600"/>
              <a:buNone/>
              <a:defRPr sz="1600"/>
            </a:lvl7pPr>
            <a:lvl8pPr lvl="7" algn="r" rtl="0">
              <a:spcBef>
                <a:spcPts val="0"/>
              </a:spcBef>
              <a:spcAft>
                <a:spcPts val="0"/>
              </a:spcAft>
              <a:buSzPts val="1600"/>
              <a:buNone/>
              <a:defRPr sz="1600"/>
            </a:lvl8pPr>
            <a:lvl9pPr lvl="8" algn="r" rtl="0">
              <a:spcBef>
                <a:spcPts val="0"/>
              </a:spcBef>
              <a:spcAft>
                <a:spcPts val="0"/>
              </a:spcAft>
              <a:buSzPts val="1600"/>
              <a:buNone/>
              <a:defRPr sz="1600"/>
            </a:lvl9pPr>
          </a:lstStyle>
          <a:p>
            <a:endParaRPr/>
          </a:p>
        </p:txBody>
      </p:sp>
      <p:sp>
        <p:nvSpPr>
          <p:cNvPr id="39" name="Google Shape;39;p5"/>
          <p:cNvSpPr txBox="1">
            <a:spLocks noGrp="1"/>
          </p:cNvSpPr>
          <p:nvPr>
            <p:ph type="subTitle" idx="1"/>
          </p:nvPr>
        </p:nvSpPr>
        <p:spPr>
          <a:xfrm>
            <a:off x="4754950" y="2314225"/>
            <a:ext cx="2983200" cy="1784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Headline design 1">
  <p:cSld name="CUSTOM_7_2">
    <p:spTree>
      <p:nvGrpSpPr>
        <p:cNvPr id="1" name="Shape 40"/>
        <p:cNvGrpSpPr/>
        <p:nvPr/>
      </p:nvGrpSpPr>
      <p:grpSpPr>
        <a:xfrm>
          <a:off x="0" y="0"/>
          <a:ext cx="0" cy="0"/>
          <a:chOff x="0" y="0"/>
          <a:chExt cx="0" cy="0"/>
        </a:xfrm>
      </p:grpSpPr>
      <p:sp>
        <p:nvSpPr>
          <p:cNvPr id="41" name="Google Shape;41;p6"/>
          <p:cNvSpPr txBox="1">
            <a:spLocks noGrp="1"/>
          </p:cNvSpPr>
          <p:nvPr>
            <p:ph type="ctrTitle"/>
          </p:nvPr>
        </p:nvSpPr>
        <p:spPr>
          <a:xfrm flipH="1">
            <a:off x="4101725" y="2243225"/>
            <a:ext cx="2755800" cy="19212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CCCCCC"/>
              </a:buClr>
              <a:buSzPts val="3600"/>
              <a:buNone/>
              <a:defRPr sz="3600">
                <a:solidFill>
                  <a:srgbClr val="CCCCCC"/>
                </a:solidFill>
              </a:defRPr>
            </a:lvl1pPr>
            <a:lvl2pPr lvl="1" rtl="0">
              <a:spcBef>
                <a:spcPts val="0"/>
              </a:spcBef>
              <a:spcAft>
                <a:spcPts val="0"/>
              </a:spcAft>
              <a:buClr>
                <a:srgbClr val="CCCCCC"/>
              </a:buClr>
              <a:buSzPts val="6500"/>
              <a:buNone/>
              <a:defRPr sz="6500">
                <a:solidFill>
                  <a:srgbClr val="CCCCCC"/>
                </a:solidFill>
              </a:defRPr>
            </a:lvl2pPr>
            <a:lvl3pPr lvl="2" rtl="0">
              <a:spcBef>
                <a:spcPts val="0"/>
              </a:spcBef>
              <a:spcAft>
                <a:spcPts val="0"/>
              </a:spcAft>
              <a:buClr>
                <a:srgbClr val="CCCCCC"/>
              </a:buClr>
              <a:buSzPts val="6500"/>
              <a:buNone/>
              <a:defRPr sz="6500">
                <a:solidFill>
                  <a:srgbClr val="CCCCCC"/>
                </a:solidFill>
              </a:defRPr>
            </a:lvl3pPr>
            <a:lvl4pPr lvl="3" rtl="0">
              <a:spcBef>
                <a:spcPts val="0"/>
              </a:spcBef>
              <a:spcAft>
                <a:spcPts val="0"/>
              </a:spcAft>
              <a:buClr>
                <a:srgbClr val="CCCCCC"/>
              </a:buClr>
              <a:buSzPts val="6500"/>
              <a:buNone/>
              <a:defRPr sz="6500">
                <a:solidFill>
                  <a:srgbClr val="CCCCCC"/>
                </a:solidFill>
              </a:defRPr>
            </a:lvl4pPr>
            <a:lvl5pPr lvl="4" rtl="0">
              <a:spcBef>
                <a:spcPts val="0"/>
              </a:spcBef>
              <a:spcAft>
                <a:spcPts val="0"/>
              </a:spcAft>
              <a:buClr>
                <a:srgbClr val="CCCCCC"/>
              </a:buClr>
              <a:buSzPts val="6500"/>
              <a:buNone/>
              <a:defRPr sz="6500">
                <a:solidFill>
                  <a:srgbClr val="CCCCCC"/>
                </a:solidFill>
              </a:defRPr>
            </a:lvl5pPr>
            <a:lvl6pPr lvl="5" rtl="0">
              <a:spcBef>
                <a:spcPts val="0"/>
              </a:spcBef>
              <a:spcAft>
                <a:spcPts val="0"/>
              </a:spcAft>
              <a:buClr>
                <a:srgbClr val="CCCCCC"/>
              </a:buClr>
              <a:buSzPts val="6500"/>
              <a:buNone/>
              <a:defRPr sz="6500">
                <a:solidFill>
                  <a:srgbClr val="CCCCCC"/>
                </a:solidFill>
              </a:defRPr>
            </a:lvl6pPr>
            <a:lvl7pPr lvl="6" rtl="0">
              <a:spcBef>
                <a:spcPts val="0"/>
              </a:spcBef>
              <a:spcAft>
                <a:spcPts val="0"/>
              </a:spcAft>
              <a:buClr>
                <a:srgbClr val="CCCCCC"/>
              </a:buClr>
              <a:buSzPts val="6500"/>
              <a:buNone/>
              <a:defRPr sz="6500">
                <a:solidFill>
                  <a:srgbClr val="CCCCCC"/>
                </a:solidFill>
              </a:defRPr>
            </a:lvl7pPr>
            <a:lvl8pPr lvl="7" rtl="0">
              <a:spcBef>
                <a:spcPts val="0"/>
              </a:spcBef>
              <a:spcAft>
                <a:spcPts val="0"/>
              </a:spcAft>
              <a:buClr>
                <a:srgbClr val="CCCCCC"/>
              </a:buClr>
              <a:buSzPts val="6500"/>
              <a:buNone/>
              <a:defRPr sz="6500">
                <a:solidFill>
                  <a:srgbClr val="CCCCCC"/>
                </a:solidFill>
              </a:defRPr>
            </a:lvl8pPr>
            <a:lvl9pPr lvl="8" rtl="0">
              <a:spcBef>
                <a:spcPts val="0"/>
              </a:spcBef>
              <a:spcAft>
                <a:spcPts val="0"/>
              </a:spcAft>
              <a:buClr>
                <a:srgbClr val="CCCCCC"/>
              </a:buClr>
              <a:buSzPts val="6500"/>
              <a:buNone/>
              <a:defRPr sz="6500">
                <a:solidFill>
                  <a:srgbClr val="CCCCCC"/>
                </a:solidFill>
              </a:defRPr>
            </a:lvl9pPr>
          </a:lstStyle>
          <a:p>
            <a:endParaRPr/>
          </a:p>
        </p:txBody>
      </p:sp>
      <p:sp>
        <p:nvSpPr>
          <p:cNvPr id="42" name="Google Shape;42;p6"/>
          <p:cNvSpPr txBox="1">
            <a:spLocks noGrp="1"/>
          </p:cNvSpPr>
          <p:nvPr>
            <p:ph type="title" idx="2" hasCustomPrompt="1"/>
          </p:nvPr>
        </p:nvSpPr>
        <p:spPr>
          <a:xfrm flipH="1">
            <a:off x="-746050" y="2419325"/>
            <a:ext cx="4488300" cy="1622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CCCCCC"/>
              </a:buClr>
              <a:buSzPts val="16000"/>
              <a:buNone/>
              <a:defRPr sz="16000">
                <a:solidFill>
                  <a:srgbClr val="CCCCCC"/>
                </a:solidFill>
              </a:defRPr>
            </a:lvl1pPr>
            <a:lvl2pPr lvl="1"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9pPr>
          </a:lstStyle>
          <a:p>
            <a:r>
              <a:t>xx%</a:t>
            </a:r>
          </a:p>
        </p:txBody>
      </p:sp>
      <p:sp>
        <p:nvSpPr>
          <p:cNvPr id="43" name="Google Shape;43;p6"/>
          <p:cNvSpPr/>
          <p:nvPr/>
        </p:nvSpPr>
        <p:spPr>
          <a:xfrm>
            <a:off x="2522400" y="753125"/>
            <a:ext cx="4099200" cy="3583200"/>
          </a:xfrm>
          <a:prstGeom prst="rect">
            <a:avLst/>
          </a:prstGeom>
          <a:noFill/>
          <a:ln w="9525" cap="flat" cmpd="sng">
            <a:solidFill>
              <a:srgbClr val="F3F3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CCCCCC"/>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design + subtitle">
  <p:cSld name="CUSTOM_15">
    <p:spTree>
      <p:nvGrpSpPr>
        <p:cNvPr id="1" name="Shape 44"/>
        <p:cNvGrpSpPr/>
        <p:nvPr/>
      </p:nvGrpSpPr>
      <p:grpSpPr>
        <a:xfrm>
          <a:off x="0" y="0"/>
          <a:ext cx="0" cy="0"/>
          <a:chOff x="0" y="0"/>
          <a:chExt cx="0" cy="0"/>
        </a:xfrm>
      </p:grpSpPr>
      <p:sp>
        <p:nvSpPr>
          <p:cNvPr id="45" name="Google Shape;45;p7"/>
          <p:cNvSpPr txBox="1">
            <a:spLocks noGrp="1"/>
          </p:cNvSpPr>
          <p:nvPr>
            <p:ph type="subTitle" idx="1"/>
          </p:nvPr>
        </p:nvSpPr>
        <p:spPr>
          <a:xfrm>
            <a:off x="3531568" y="3311625"/>
            <a:ext cx="4981800" cy="367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CCCCCC"/>
              </a:buClr>
              <a:buSzPts val="1000"/>
              <a:buNone/>
              <a:defRPr sz="1000">
                <a:solidFill>
                  <a:srgbClr val="CCCCCC"/>
                </a:solidFill>
              </a:defRPr>
            </a:lvl1pPr>
            <a:lvl2pPr lvl="1" algn="r" rtl="0">
              <a:lnSpc>
                <a:spcPct val="100000"/>
              </a:lnSpc>
              <a:spcBef>
                <a:spcPts val="0"/>
              </a:spcBef>
              <a:spcAft>
                <a:spcPts val="0"/>
              </a:spcAft>
              <a:buClr>
                <a:srgbClr val="CCCCCC"/>
              </a:buClr>
              <a:buSzPts val="1000"/>
              <a:buNone/>
              <a:defRPr sz="1000">
                <a:solidFill>
                  <a:srgbClr val="CCCCCC"/>
                </a:solidFill>
              </a:defRPr>
            </a:lvl2pPr>
            <a:lvl3pPr lvl="2" algn="r" rtl="0">
              <a:lnSpc>
                <a:spcPct val="100000"/>
              </a:lnSpc>
              <a:spcBef>
                <a:spcPts val="0"/>
              </a:spcBef>
              <a:spcAft>
                <a:spcPts val="0"/>
              </a:spcAft>
              <a:buClr>
                <a:srgbClr val="CCCCCC"/>
              </a:buClr>
              <a:buSzPts val="1000"/>
              <a:buNone/>
              <a:defRPr sz="1000">
                <a:solidFill>
                  <a:srgbClr val="CCCCCC"/>
                </a:solidFill>
              </a:defRPr>
            </a:lvl3pPr>
            <a:lvl4pPr lvl="3" algn="r" rtl="0">
              <a:lnSpc>
                <a:spcPct val="100000"/>
              </a:lnSpc>
              <a:spcBef>
                <a:spcPts val="0"/>
              </a:spcBef>
              <a:spcAft>
                <a:spcPts val="0"/>
              </a:spcAft>
              <a:buClr>
                <a:srgbClr val="CCCCCC"/>
              </a:buClr>
              <a:buSzPts val="1000"/>
              <a:buNone/>
              <a:defRPr sz="1000">
                <a:solidFill>
                  <a:srgbClr val="CCCCCC"/>
                </a:solidFill>
              </a:defRPr>
            </a:lvl4pPr>
            <a:lvl5pPr lvl="4" algn="r" rtl="0">
              <a:lnSpc>
                <a:spcPct val="100000"/>
              </a:lnSpc>
              <a:spcBef>
                <a:spcPts val="0"/>
              </a:spcBef>
              <a:spcAft>
                <a:spcPts val="0"/>
              </a:spcAft>
              <a:buClr>
                <a:srgbClr val="CCCCCC"/>
              </a:buClr>
              <a:buSzPts val="1000"/>
              <a:buNone/>
              <a:defRPr sz="1000">
                <a:solidFill>
                  <a:srgbClr val="CCCCCC"/>
                </a:solidFill>
              </a:defRPr>
            </a:lvl5pPr>
            <a:lvl6pPr lvl="5" algn="r" rtl="0">
              <a:lnSpc>
                <a:spcPct val="100000"/>
              </a:lnSpc>
              <a:spcBef>
                <a:spcPts val="0"/>
              </a:spcBef>
              <a:spcAft>
                <a:spcPts val="0"/>
              </a:spcAft>
              <a:buClr>
                <a:srgbClr val="CCCCCC"/>
              </a:buClr>
              <a:buSzPts val="1000"/>
              <a:buNone/>
              <a:defRPr sz="1000">
                <a:solidFill>
                  <a:srgbClr val="CCCCCC"/>
                </a:solidFill>
              </a:defRPr>
            </a:lvl6pPr>
            <a:lvl7pPr lvl="6" algn="r" rtl="0">
              <a:lnSpc>
                <a:spcPct val="100000"/>
              </a:lnSpc>
              <a:spcBef>
                <a:spcPts val="0"/>
              </a:spcBef>
              <a:spcAft>
                <a:spcPts val="0"/>
              </a:spcAft>
              <a:buClr>
                <a:srgbClr val="CCCCCC"/>
              </a:buClr>
              <a:buSzPts val="1000"/>
              <a:buNone/>
              <a:defRPr sz="1000">
                <a:solidFill>
                  <a:srgbClr val="CCCCCC"/>
                </a:solidFill>
              </a:defRPr>
            </a:lvl7pPr>
            <a:lvl8pPr lvl="7" algn="r" rtl="0">
              <a:lnSpc>
                <a:spcPct val="100000"/>
              </a:lnSpc>
              <a:spcBef>
                <a:spcPts val="0"/>
              </a:spcBef>
              <a:spcAft>
                <a:spcPts val="0"/>
              </a:spcAft>
              <a:buClr>
                <a:srgbClr val="CCCCCC"/>
              </a:buClr>
              <a:buSzPts val="1000"/>
              <a:buNone/>
              <a:defRPr sz="1000">
                <a:solidFill>
                  <a:srgbClr val="CCCCCC"/>
                </a:solidFill>
              </a:defRPr>
            </a:lvl8pPr>
            <a:lvl9pPr lvl="8" algn="r" rtl="0">
              <a:lnSpc>
                <a:spcPct val="100000"/>
              </a:lnSpc>
              <a:spcBef>
                <a:spcPts val="0"/>
              </a:spcBef>
              <a:spcAft>
                <a:spcPts val="0"/>
              </a:spcAft>
              <a:buClr>
                <a:srgbClr val="CCCCCC"/>
              </a:buClr>
              <a:buSzPts val="1000"/>
              <a:buNone/>
              <a:defRPr sz="1000">
                <a:solidFill>
                  <a:srgbClr val="CCCCCC"/>
                </a:solidFill>
              </a:defRPr>
            </a:lvl9pPr>
          </a:lstStyle>
          <a:p>
            <a:endParaRPr/>
          </a:p>
        </p:txBody>
      </p:sp>
      <p:sp>
        <p:nvSpPr>
          <p:cNvPr id="46" name="Google Shape;46;p7"/>
          <p:cNvSpPr txBox="1">
            <a:spLocks noGrp="1"/>
          </p:cNvSpPr>
          <p:nvPr>
            <p:ph type="ctrTitle"/>
          </p:nvPr>
        </p:nvSpPr>
        <p:spPr>
          <a:xfrm>
            <a:off x="723600" y="470625"/>
            <a:ext cx="14976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lumns 1">
  <p:cSld name="CUSTOM_16">
    <p:spTree>
      <p:nvGrpSpPr>
        <p:cNvPr id="1" name="Shape 47"/>
        <p:cNvGrpSpPr/>
        <p:nvPr/>
      </p:nvGrpSpPr>
      <p:grpSpPr>
        <a:xfrm>
          <a:off x="0" y="0"/>
          <a:ext cx="0" cy="0"/>
          <a:chOff x="0" y="0"/>
          <a:chExt cx="0" cy="0"/>
        </a:xfrm>
      </p:grpSpPr>
      <p:sp>
        <p:nvSpPr>
          <p:cNvPr id="48" name="Google Shape;48;p8"/>
          <p:cNvSpPr txBox="1">
            <a:spLocks noGrp="1"/>
          </p:cNvSpPr>
          <p:nvPr>
            <p:ph type="subTitle" idx="1"/>
          </p:nvPr>
        </p:nvSpPr>
        <p:spPr>
          <a:xfrm>
            <a:off x="934666" y="2394325"/>
            <a:ext cx="2877300" cy="295200"/>
          </a:xfrm>
          <a:prstGeom prst="rect">
            <a:avLst/>
          </a:prstGeom>
        </p:spPr>
        <p:txBody>
          <a:bodyPr spcFirstLastPara="1" wrap="square" lIns="91425" tIns="91425" rIns="91425" bIns="91425" anchor="b" anchorCtr="0">
            <a:noAutofit/>
          </a:bodyPr>
          <a:lstStyle>
            <a:lvl1pPr lvl="0" rtl="0">
              <a:spcBef>
                <a:spcPts val="0"/>
              </a:spcBef>
              <a:spcAft>
                <a:spcPts val="0"/>
              </a:spcAft>
              <a:buNone/>
              <a:defRPr sz="2800">
                <a:solidFill>
                  <a:srgbClr val="B7B7B7"/>
                </a:solidFill>
                <a:latin typeface="DM Serif Display"/>
                <a:ea typeface="DM Serif Display"/>
                <a:cs typeface="DM Serif Display"/>
                <a:sym typeface="DM Serif Display"/>
              </a:defRPr>
            </a:lvl1pPr>
            <a:lvl2pPr lvl="1" rtl="0">
              <a:spcBef>
                <a:spcPts val="1600"/>
              </a:spcBef>
              <a:spcAft>
                <a:spcPts val="0"/>
              </a:spcAft>
              <a:buNone/>
              <a:defRPr>
                <a:solidFill>
                  <a:srgbClr val="B7B7B7"/>
                </a:solidFill>
                <a:latin typeface="DM Serif Display"/>
                <a:ea typeface="DM Serif Display"/>
                <a:cs typeface="DM Serif Display"/>
                <a:sym typeface="DM Serif Display"/>
              </a:defRPr>
            </a:lvl2pPr>
            <a:lvl3pPr lvl="2" rtl="0">
              <a:spcBef>
                <a:spcPts val="1600"/>
              </a:spcBef>
              <a:spcAft>
                <a:spcPts val="0"/>
              </a:spcAft>
              <a:buNone/>
              <a:defRPr>
                <a:solidFill>
                  <a:srgbClr val="B7B7B7"/>
                </a:solidFill>
                <a:latin typeface="DM Serif Display"/>
                <a:ea typeface="DM Serif Display"/>
                <a:cs typeface="DM Serif Display"/>
                <a:sym typeface="DM Serif Display"/>
              </a:defRPr>
            </a:lvl3pPr>
            <a:lvl4pPr lvl="3" rtl="0">
              <a:spcBef>
                <a:spcPts val="1600"/>
              </a:spcBef>
              <a:spcAft>
                <a:spcPts val="0"/>
              </a:spcAft>
              <a:buNone/>
              <a:defRPr>
                <a:solidFill>
                  <a:srgbClr val="B7B7B7"/>
                </a:solidFill>
                <a:latin typeface="DM Serif Display"/>
                <a:ea typeface="DM Serif Display"/>
                <a:cs typeface="DM Serif Display"/>
                <a:sym typeface="DM Serif Display"/>
              </a:defRPr>
            </a:lvl4pPr>
            <a:lvl5pPr lvl="4" rtl="0">
              <a:spcBef>
                <a:spcPts val="1600"/>
              </a:spcBef>
              <a:spcAft>
                <a:spcPts val="0"/>
              </a:spcAft>
              <a:buNone/>
              <a:defRPr>
                <a:solidFill>
                  <a:srgbClr val="B7B7B7"/>
                </a:solidFill>
                <a:latin typeface="DM Serif Display"/>
                <a:ea typeface="DM Serif Display"/>
                <a:cs typeface="DM Serif Display"/>
                <a:sym typeface="DM Serif Display"/>
              </a:defRPr>
            </a:lvl5pPr>
            <a:lvl6pPr lvl="5" rtl="0">
              <a:spcBef>
                <a:spcPts val="1600"/>
              </a:spcBef>
              <a:spcAft>
                <a:spcPts val="0"/>
              </a:spcAft>
              <a:buNone/>
              <a:defRPr>
                <a:solidFill>
                  <a:srgbClr val="B7B7B7"/>
                </a:solidFill>
                <a:latin typeface="DM Serif Display"/>
                <a:ea typeface="DM Serif Display"/>
                <a:cs typeface="DM Serif Display"/>
                <a:sym typeface="DM Serif Display"/>
              </a:defRPr>
            </a:lvl6pPr>
            <a:lvl7pPr lvl="6" rtl="0">
              <a:spcBef>
                <a:spcPts val="1600"/>
              </a:spcBef>
              <a:spcAft>
                <a:spcPts val="0"/>
              </a:spcAft>
              <a:buNone/>
              <a:defRPr>
                <a:solidFill>
                  <a:srgbClr val="B7B7B7"/>
                </a:solidFill>
                <a:latin typeface="DM Serif Display"/>
                <a:ea typeface="DM Serif Display"/>
                <a:cs typeface="DM Serif Display"/>
                <a:sym typeface="DM Serif Display"/>
              </a:defRPr>
            </a:lvl7pPr>
            <a:lvl8pPr lvl="7" rtl="0">
              <a:spcBef>
                <a:spcPts val="1600"/>
              </a:spcBef>
              <a:spcAft>
                <a:spcPts val="0"/>
              </a:spcAft>
              <a:buNone/>
              <a:defRPr>
                <a:solidFill>
                  <a:srgbClr val="B7B7B7"/>
                </a:solidFill>
                <a:latin typeface="DM Serif Display"/>
                <a:ea typeface="DM Serif Display"/>
                <a:cs typeface="DM Serif Display"/>
                <a:sym typeface="DM Serif Display"/>
              </a:defRPr>
            </a:lvl8pPr>
            <a:lvl9pPr lvl="8" rtl="0">
              <a:spcBef>
                <a:spcPts val="1600"/>
              </a:spcBef>
              <a:spcAft>
                <a:spcPts val="1600"/>
              </a:spcAft>
              <a:buNone/>
              <a:defRPr>
                <a:solidFill>
                  <a:srgbClr val="B7B7B7"/>
                </a:solidFill>
                <a:latin typeface="DM Serif Display"/>
                <a:ea typeface="DM Serif Display"/>
                <a:cs typeface="DM Serif Display"/>
                <a:sym typeface="DM Serif Display"/>
              </a:defRPr>
            </a:lvl9pPr>
          </a:lstStyle>
          <a:p>
            <a:endParaRPr/>
          </a:p>
        </p:txBody>
      </p:sp>
      <p:sp>
        <p:nvSpPr>
          <p:cNvPr id="49" name="Google Shape;49;p8"/>
          <p:cNvSpPr txBox="1">
            <a:spLocks noGrp="1"/>
          </p:cNvSpPr>
          <p:nvPr>
            <p:ph type="subTitle" idx="2"/>
          </p:nvPr>
        </p:nvSpPr>
        <p:spPr>
          <a:xfrm>
            <a:off x="934666" y="2571750"/>
            <a:ext cx="2877300" cy="295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000">
                <a:solidFill>
                  <a:srgbClr val="B7B7B7"/>
                </a:solidFill>
              </a:defRPr>
            </a:lvl1pPr>
            <a:lvl2pPr lvl="1" rtl="0">
              <a:spcBef>
                <a:spcPts val="1600"/>
              </a:spcBef>
              <a:spcAft>
                <a:spcPts val="0"/>
              </a:spcAft>
              <a:buNone/>
              <a:defRPr>
                <a:solidFill>
                  <a:srgbClr val="B7B7B7"/>
                </a:solidFill>
              </a:defRPr>
            </a:lvl2pPr>
            <a:lvl3pPr lvl="2" rtl="0">
              <a:spcBef>
                <a:spcPts val="1600"/>
              </a:spcBef>
              <a:spcAft>
                <a:spcPts val="0"/>
              </a:spcAft>
              <a:buNone/>
              <a:defRPr>
                <a:solidFill>
                  <a:srgbClr val="B7B7B7"/>
                </a:solidFill>
              </a:defRPr>
            </a:lvl3pPr>
            <a:lvl4pPr lvl="3" rtl="0">
              <a:spcBef>
                <a:spcPts val="1600"/>
              </a:spcBef>
              <a:spcAft>
                <a:spcPts val="0"/>
              </a:spcAft>
              <a:buNone/>
              <a:defRPr>
                <a:solidFill>
                  <a:srgbClr val="B7B7B7"/>
                </a:solidFill>
              </a:defRPr>
            </a:lvl4pPr>
            <a:lvl5pPr lvl="4" rtl="0">
              <a:spcBef>
                <a:spcPts val="1600"/>
              </a:spcBef>
              <a:spcAft>
                <a:spcPts val="0"/>
              </a:spcAft>
              <a:buNone/>
              <a:defRPr>
                <a:solidFill>
                  <a:srgbClr val="B7B7B7"/>
                </a:solidFill>
              </a:defRPr>
            </a:lvl5pPr>
            <a:lvl6pPr lvl="5" rtl="0">
              <a:spcBef>
                <a:spcPts val="1600"/>
              </a:spcBef>
              <a:spcAft>
                <a:spcPts val="0"/>
              </a:spcAft>
              <a:buNone/>
              <a:defRPr>
                <a:solidFill>
                  <a:srgbClr val="B7B7B7"/>
                </a:solidFill>
              </a:defRPr>
            </a:lvl6pPr>
            <a:lvl7pPr lvl="6" rtl="0">
              <a:spcBef>
                <a:spcPts val="1600"/>
              </a:spcBef>
              <a:spcAft>
                <a:spcPts val="0"/>
              </a:spcAft>
              <a:buNone/>
              <a:defRPr>
                <a:solidFill>
                  <a:srgbClr val="B7B7B7"/>
                </a:solidFill>
              </a:defRPr>
            </a:lvl7pPr>
            <a:lvl8pPr lvl="7" rtl="0">
              <a:spcBef>
                <a:spcPts val="1600"/>
              </a:spcBef>
              <a:spcAft>
                <a:spcPts val="0"/>
              </a:spcAft>
              <a:buNone/>
              <a:defRPr>
                <a:solidFill>
                  <a:srgbClr val="B7B7B7"/>
                </a:solidFill>
              </a:defRPr>
            </a:lvl8pPr>
            <a:lvl9pPr lvl="8" rtl="0">
              <a:spcBef>
                <a:spcPts val="1600"/>
              </a:spcBef>
              <a:spcAft>
                <a:spcPts val="1600"/>
              </a:spcAft>
              <a:buNone/>
              <a:defRPr>
                <a:solidFill>
                  <a:srgbClr val="B7B7B7"/>
                </a:solidFill>
              </a:defRPr>
            </a:lvl9pPr>
          </a:lstStyle>
          <a:p>
            <a:endParaRPr/>
          </a:p>
        </p:txBody>
      </p:sp>
      <p:sp>
        <p:nvSpPr>
          <p:cNvPr id="50" name="Google Shape;50;p8"/>
          <p:cNvSpPr txBox="1">
            <a:spLocks noGrp="1"/>
          </p:cNvSpPr>
          <p:nvPr>
            <p:ph type="subTitle" idx="3"/>
          </p:nvPr>
        </p:nvSpPr>
        <p:spPr>
          <a:xfrm>
            <a:off x="5371290" y="2394325"/>
            <a:ext cx="2877300" cy="295200"/>
          </a:xfrm>
          <a:prstGeom prst="rect">
            <a:avLst/>
          </a:prstGeom>
        </p:spPr>
        <p:txBody>
          <a:bodyPr spcFirstLastPara="1" wrap="square" lIns="91425" tIns="91425" rIns="91425" bIns="91425" anchor="b" anchorCtr="0">
            <a:noAutofit/>
          </a:bodyPr>
          <a:lstStyle>
            <a:lvl1pPr lvl="0" rtl="0">
              <a:spcBef>
                <a:spcPts val="0"/>
              </a:spcBef>
              <a:spcAft>
                <a:spcPts val="0"/>
              </a:spcAft>
              <a:buNone/>
              <a:defRPr sz="2800">
                <a:latin typeface="DM Serif Display"/>
                <a:ea typeface="DM Serif Display"/>
                <a:cs typeface="DM Serif Display"/>
                <a:sym typeface="DM Serif Display"/>
              </a:defRPr>
            </a:lvl1pPr>
            <a:lvl2pPr lvl="1" rtl="0">
              <a:spcBef>
                <a:spcPts val="1600"/>
              </a:spcBef>
              <a:spcAft>
                <a:spcPts val="0"/>
              </a:spcAft>
              <a:buNone/>
              <a:defRPr>
                <a:latin typeface="DM Serif Display"/>
                <a:ea typeface="DM Serif Display"/>
                <a:cs typeface="DM Serif Display"/>
                <a:sym typeface="DM Serif Display"/>
              </a:defRPr>
            </a:lvl2pPr>
            <a:lvl3pPr lvl="2" rtl="0">
              <a:spcBef>
                <a:spcPts val="1600"/>
              </a:spcBef>
              <a:spcAft>
                <a:spcPts val="0"/>
              </a:spcAft>
              <a:buNone/>
              <a:defRPr>
                <a:latin typeface="DM Serif Display"/>
                <a:ea typeface="DM Serif Display"/>
                <a:cs typeface="DM Serif Display"/>
                <a:sym typeface="DM Serif Display"/>
              </a:defRPr>
            </a:lvl3pPr>
            <a:lvl4pPr lvl="3" rtl="0">
              <a:spcBef>
                <a:spcPts val="1600"/>
              </a:spcBef>
              <a:spcAft>
                <a:spcPts val="0"/>
              </a:spcAft>
              <a:buNone/>
              <a:defRPr>
                <a:latin typeface="DM Serif Display"/>
                <a:ea typeface="DM Serif Display"/>
                <a:cs typeface="DM Serif Display"/>
                <a:sym typeface="DM Serif Display"/>
              </a:defRPr>
            </a:lvl4pPr>
            <a:lvl5pPr lvl="4" rtl="0">
              <a:spcBef>
                <a:spcPts val="1600"/>
              </a:spcBef>
              <a:spcAft>
                <a:spcPts val="0"/>
              </a:spcAft>
              <a:buNone/>
              <a:defRPr>
                <a:latin typeface="DM Serif Display"/>
                <a:ea typeface="DM Serif Display"/>
                <a:cs typeface="DM Serif Display"/>
                <a:sym typeface="DM Serif Display"/>
              </a:defRPr>
            </a:lvl5pPr>
            <a:lvl6pPr lvl="5" rtl="0">
              <a:spcBef>
                <a:spcPts val="1600"/>
              </a:spcBef>
              <a:spcAft>
                <a:spcPts val="0"/>
              </a:spcAft>
              <a:buNone/>
              <a:defRPr>
                <a:latin typeface="DM Serif Display"/>
                <a:ea typeface="DM Serif Display"/>
                <a:cs typeface="DM Serif Display"/>
                <a:sym typeface="DM Serif Display"/>
              </a:defRPr>
            </a:lvl6pPr>
            <a:lvl7pPr lvl="6" rtl="0">
              <a:spcBef>
                <a:spcPts val="1600"/>
              </a:spcBef>
              <a:spcAft>
                <a:spcPts val="0"/>
              </a:spcAft>
              <a:buNone/>
              <a:defRPr>
                <a:latin typeface="DM Serif Display"/>
                <a:ea typeface="DM Serif Display"/>
                <a:cs typeface="DM Serif Display"/>
                <a:sym typeface="DM Serif Display"/>
              </a:defRPr>
            </a:lvl7pPr>
            <a:lvl8pPr lvl="7" rtl="0">
              <a:spcBef>
                <a:spcPts val="1600"/>
              </a:spcBef>
              <a:spcAft>
                <a:spcPts val="0"/>
              </a:spcAft>
              <a:buNone/>
              <a:defRPr>
                <a:latin typeface="DM Serif Display"/>
                <a:ea typeface="DM Serif Display"/>
                <a:cs typeface="DM Serif Display"/>
                <a:sym typeface="DM Serif Display"/>
              </a:defRPr>
            </a:lvl8pPr>
            <a:lvl9pPr lvl="8" rtl="0">
              <a:spcBef>
                <a:spcPts val="1600"/>
              </a:spcBef>
              <a:spcAft>
                <a:spcPts val="1600"/>
              </a:spcAft>
              <a:buNone/>
              <a:defRPr>
                <a:latin typeface="DM Serif Display"/>
                <a:ea typeface="DM Serif Display"/>
                <a:cs typeface="DM Serif Display"/>
                <a:sym typeface="DM Serif Display"/>
              </a:defRPr>
            </a:lvl9pPr>
          </a:lstStyle>
          <a:p>
            <a:endParaRPr/>
          </a:p>
        </p:txBody>
      </p:sp>
      <p:sp>
        <p:nvSpPr>
          <p:cNvPr id="51" name="Google Shape;51;p8"/>
          <p:cNvSpPr txBox="1">
            <a:spLocks noGrp="1"/>
          </p:cNvSpPr>
          <p:nvPr>
            <p:ph type="subTitle" idx="4"/>
          </p:nvPr>
        </p:nvSpPr>
        <p:spPr>
          <a:xfrm>
            <a:off x="5371290" y="2571750"/>
            <a:ext cx="2877300" cy="295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000"/>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Four column 1">
  <p:cSld name="CUSTOM_17">
    <p:spTree>
      <p:nvGrpSpPr>
        <p:cNvPr id="1" name="Shape 52"/>
        <p:cNvGrpSpPr/>
        <p:nvPr/>
      </p:nvGrpSpPr>
      <p:grpSpPr>
        <a:xfrm>
          <a:off x="0" y="0"/>
          <a:ext cx="0" cy="0"/>
          <a:chOff x="0" y="0"/>
          <a:chExt cx="0" cy="0"/>
        </a:xfrm>
      </p:grpSpPr>
      <p:sp>
        <p:nvSpPr>
          <p:cNvPr id="53" name="Google Shape;53;p9"/>
          <p:cNvSpPr txBox="1">
            <a:spLocks noGrp="1"/>
          </p:cNvSpPr>
          <p:nvPr>
            <p:ph type="ctrTitle"/>
          </p:nvPr>
        </p:nvSpPr>
        <p:spPr>
          <a:xfrm>
            <a:off x="4255475" y="425635"/>
            <a:ext cx="188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54" name="Google Shape;54;p9"/>
          <p:cNvSpPr txBox="1">
            <a:spLocks noGrp="1"/>
          </p:cNvSpPr>
          <p:nvPr>
            <p:ph type="subTitle" idx="1"/>
          </p:nvPr>
        </p:nvSpPr>
        <p:spPr>
          <a:xfrm>
            <a:off x="4255475" y="961206"/>
            <a:ext cx="18813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55" name="Google Shape;55;p9"/>
          <p:cNvSpPr txBox="1">
            <a:spLocks noGrp="1"/>
          </p:cNvSpPr>
          <p:nvPr>
            <p:ph type="ctrTitle" idx="2"/>
          </p:nvPr>
        </p:nvSpPr>
        <p:spPr>
          <a:xfrm>
            <a:off x="6084275" y="1847944"/>
            <a:ext cx="188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56" name="Google Shape;56;p9"/>
          <p:cNvSpPr txBox="1">
            <a:spLocks noGrp="1"/>
          </p:cNvSpPr>
          <p:nvPr>
            <p:ph type="subTitle" idx="3"/>
          </p:nvPr>
        </p:nvSpPr>
        <p:spPr>
          <a:xfrm>
            <a:off x="6084275" y="2383516"/>
            <a:ext cx="18813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57" name="Google Shape;57;p9"/>
          <p:cNvSpPr txBox="1">
            <a:spLocks noGrp="1"/>
          </p:cNvSpPr>
          <p:nvPr>
            <p:ph type="ctrTitle" idx="4"/>
          </p:nvPr>
        </p:nvSpPr>
        <p:spPr>
          <a:xfrm>
            <a:off x="723600" y="470625"/>
            <a:ext cx="25932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58" name="Google Shape;58;p9"/>
          <p:cNvSpPr txBox="1">
            <a:spLocks noGrp="1"/>
          </p:cNvSpPr>
          <p:nvPr>
            <p:ph type="ctrTitle" idx="5"/>
          </p:nvPr>
        </p:nvSpPr>
        <p:spPr>
          <a:xfrm>
            <a:off x="1178425" y="1848588"/>
            <a:ext cx="1881300" cy="6447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
        <p:nvSpPr>
          <p:cNvPr id="59" name="Google Shape;59;p9"/>
          <p:cNvSpPr txBox="1">
            <a:spLocks noGrp="1"/>
          </p:cNvSpPr>
          <p:nvPr>
            <p:ph type="subTitle" idx="6"/>
          </p:nvPr>
        </p:nvSpPr>
        <p:spPr>
          <a:xfrm>
            <a:off x="1217925" y="2384159"/>
            <a:ext cx="18813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60" name="Google Shape;60;p9"/>
          <p:cNvSpPr txBox="1">
            <a:spLocks noGrp="1"/>
          </p:cNvSpPr>
          <p:nvPr>
            <p:ph type="ctrTitle" idx="7"/>
          </p:nvPr>
        </p:nvSpPr>
        <p:spPr>
          <a:xfrm>
            <a:off x="3007225" y="3270898"/>
            <a:ext cx="1881300" cy="6447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
        <p:nvSpPr>
          <p:cNvPr id="61" name="Google Shape;61;p9"/>
          <p:cNvSpPr txBox="1">
            <a:spLocks noGrp="1"/>
          </p:cNvSpPr>
          <p:nvPr>
            <p:ph type="subTitle" idx="8"/>
          </p:nvPr>
        </p:nvSpPr>
        <p:spPr>
          <a:xfrm>
            <a:off x="3046725" y="3806469"/>
            <a:ext cx="18813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62" name="Google Shape;62;p9"/>
          <p:cNvSpPr/>
          <p:nvPr/>
        </p:nvSpPr>
        <p:spPr>
          <a:xfrm>
            <a:off x="3369388" y="-83450"/>
            <a:ext cx="667500" cy="3019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9"/>
          <p:cNvSpPr/>
          <p:nvPr/>
        </p:nvSpPr>
        <p:spPr>
          <a:xfrm>
            <a:off x="5190088" y="2106525"/>
            <a:ext cx="667500" cy="3113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lums 2">
  <p:cSld name="TITLE_ONLY_3">
    <p:spTree>
      <p:nvGrpSpPr>
        <p:cNvPr id="1" name="Shape 64"/>
        <p:cNvGrpSpPr/>
        <p:nvPr/>
      </p:nvGrpSpPr>
      <p:grpSpPr>
        <a:xfrm>
          <a:off x="0" y="0"/>
          <a:ext cx="0" cy="0"/>
          <a:chOff x="0" y="0"/>
          <a:chExt cx="0" cy="0"/>
        </a:xfrm>
      </p:grpSpPr>
      <p:sp>
        <p:nvSpPr>
          <p:cNvPr id="65" name="Google Shape;65;p10"/>
          <p:cNvSpPr txBox="1">
            <a:spLocks noGrp="1"/>
          </p:cNvSpPr>
          <p:nvPr>
            <p:ph type="ctrTitle"/>
          </p:nvPr>
        </p:nvSpPr>
        <p:spPr>
          <a:xfrm>
            <a:off x="-539012" y="2132593"/>
            <a:ext cx="4567800" cy="9462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sz="2400"/>
            </a:lvl1pPr>
            <a:lvl2pPr lvl="1" algn="r" rtl="0">
              <a:spcBef>
                <a:spcPts val="0"/>
              </a:spcBef>
              <a:spcAft>
                <a:spcPts val="0"/>
              </a:spcAft>
              <a:buSzPts val="2400"/>
              <a:buNone/>
              <a:defRPr sz="2400"/>
            </a:lvl2pPr>
            <a:lvl3pPr lvl="2" algn="r" rtl="0">
              <a:spcBef>
                <a:spcPts val="0"/>
              </a:spcBef>
              <a:spcAft>
                <a:spcPts val="0"/>
              </a:spcAft>
              <a:buSzPts val="2400"/>
              <a:buNone/>
              <a:defRPr sz="2400"/>
            </a:lvl3pPr>
            <a:lvl4pPr lvl="3" algn="r" rtl="0">
              <a:spcBef>
                <a:spcPts val="0"/>
              </a:spcBef>
              <a:spcAft>
                <a:spcPts val="0"/>
              </a:spcAft>
              <a:buSzPts val="2400"/>
              <a:buNone/>
              <a:defRPr sz="2400"/>
            </a:lvl4pPr>
            <a:lvl5pPr lvl="4" algn="r" rtl="0">
              <a:spcBef>
                <a:spcPts val="0"/>
              </a:spcBef>
              <a:spcAft>
                <a:spcPts val="0"/>
              </a:spcAft>
              <a:buSzPts val="2400"/>
              <a:buNone/>
              <a:defRPr sz="2400"/>
            </a:lvl5pPr>
            <a:lvl6pPr lvl="5" algn="r" rtl="0">
              <a:spcBef>
                <a:spcPts val="0"/>
              </a:spcBef>
              <a:spcAft>
                <a:spcPts val="0"/>
              </a:spcAft>
              <a:buSzPts val="2400"/>
              <a:buNone/>
              <a:defRPr sz="2400"/>
            </a:lvl6pPr>
            <a:lvl7pPr lvl="6" algn="r" rtl="0">
              <a:spcBef>
                <a:spcPts val="0"/>
              </a:spcBef>
              <a:spcAft>
                <a:spcPts val="0"/>
              </a:spcAft>
              <a:buSzPts val="2400"/>
              <a:buNone/>
              <a:defRPr sz="2400"/>
            </a:lvl7pPr>
            <a:lvl8pPr lvl="7" algn="r" rtl="0">
              <a:spcBef>
                <a:spcPts val="0"/>
              </a:spcBef>
              <a:spcAft>
                <a:spcPts val="0"/>
              </a:spcAft>
              <a:buSzPts val="2400"/>
              <a:buNone/>
              <a:defRPr sz="2400"/>
            </a:lvl8pPr>
            <a:lvl9pPr lvl="8" algn="r" rtl="0">
              <a:spcBef>
                <a:spcPts val="0"/>
              </a:spcBef>
              <a:spcAft>
                <a:spcPts val="0"/>
              </a:spcAft>
              <a:buSzPts val="2400"/>
              <a:buNone/>
              <a:defRPr sz="2400"/>
            </a:lvl9pPr>
          </a:lstStyle>
          <a:p>
            <a:endParaRPr/>
          </a:p>
        </p:txBody>
      </p:sp>
      <p:sp>
        <p:nvSpPr>
          <p:cNvPr id="66" name="Google Shape;66;p10"/>
          <p:cNvSpPr txBox="1">
            <a:spLocks noGrp="1"/>
          </p:cNvSpPr>
          <p:nvPr>
            <p:ph type="subTitle" idx="1"/>
          </p:nvPr>
        </p:nvSpPr>
        <p:spPr>
          <a:xfrm>
            <a:off x="1231588" y="3202043"/>
            <a:ext cx="27972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67" name="Google Shape;67;p10"/>
          <p:cNvSpPr txBox="1">
            <a:spLocks noGrp="1"/>
          </p:cNvSpPr>
          <p:nvPr>
            <p:ph type="subTitle" idx="2"/>
          </p:nvPr>
        </p:nvSpPr>
        <p:spPr>
          <a:xfrm>
            <a:off x="5115470" y="3202043"/>
            <a:ext cx="27972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68" name="Google Shape;68;p10"/>
          <p:cNvSpPr txBox="1">
            <a:spLocks noGrp="1"/>
          </p:cNvSpPr>
          <p:nvPr>
            <p:ph type="ctrTitle" idx="3"/>
          </p:nvPr>
        </p:nvSpPr>
        <p:spPr>
          <a:xfrm>
            <a:off x="5115470" y="2132593"/>
            <a:ext cx="4587300" cy="9462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Headline design 2">
  <p:cSld name="CUSTOM_18">
    <p:spTree>
      <p:nvGrpSpPr>
        <p:cNvPr id="1" name="Shape 69"/>
        <p:cNvGrpSpPr/>
        <p:nvPr/>
      </p:nvGrpSpPr>
      <p:grpSpPr>
        <a:xfrm>
          <a:off x="0" y="0"/>
          <a:ext cx="0" cy="0"/>
          <a:chOff x="0" y="0"/>
          <a:chExt cx="0" cy="0"/>
        </a:xfrm>
      </p:grpSpPr>
      <p:sp>
        <p:nvSpPr>
          <p:cNvPr id="70" name="Google Shape;70;p11"/>
          <p:cNvSpPr/>
          <p:nvPr/>
        </p:nvSpPr>
        <p:spPr>
          <a:xfrm>
            <a:off x="2522400" y="753125"/>
            <a:ext cx="4099200" cy="3583200"/>
          </a:xfrm>
          <a:prstGeom prst="rect">
            <a:avLst/>
          </a:prstGeom>
          <a:noFill/>
          <a:ln w="9525" cap="flat" cmpd="sng">
            <a:solidFill>
              <a:srgbClr val="F3F3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B7B7B7"/>
              </a:solidFill>
            </a:endParaRPr>
          </a:p>
        </p:txBody>
      </p:sp>
      <p:sp>
        <p:nvSpPr>
          <p:cNvPr id="71" name="Google Shape;71;p11"/>
          <p:cNvSpPr txBox="1">
            <a:spLocks noGrp="1"/>
          </p:cNvSpPr>
          <p:nvPr>
            <p:ph type="ctrTitle"/>
          </p:nvPr>
        </p:nvSpPr>
        <p:spPr>
          <a:xfrm flipH="1">
            <a:off x="2730125" y="2243225"/>
            <a:ext cx="2755800" cy="19212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B7B7B7"/>
              </a:buClr>
              <a:buSzPts val="3600"/>
              <a:buNone/>
              <a:defRPr sz="3600">
                <a:solidFill>
                  <a:srgbClr val="B7B7B7"/>
                </a:solidFill>
              </a:defRPr>
            </a:lvl1pPr>
            <a:lvl2pPr lvl="1" algn="r" rtl="0">
              <a:spcBef>
                <a:spcPts val="0"/>
              </a:spcBef>
              <a:spcAft>
                <a:spcPts val="0"/>
              </a:spcAft>
              <a:buClr>
                <a:srgbClr val="B7B7B7"/>
              </a:buClr>
              <a:buSzPts val="6500"/>
              <a:buNone/>
              <a:defRPr sz="6500">
                <a:solidFill>
                  <a:srgbClr val="B7B7B7"/>
                </a:solidFill>
              </a:defRPr>
            </a:lvl2pPr>
            <a:lvl3pPr lvl="2" algn="r" rtl="0">
              <a:spcBef>
                <a:spcPts val="0"/>
              </a:spcBef>
              <a:spcAft>
                <a:spcPts val="0"/>
              </a:spcAft>
              <a:buClr>
                <a:srgbClr val="B7B7B7"/>
              </a:buClr>
              <a:buSzPts val="6500"/>
              <a:buNone/>
              <a:defRPr sz="6500">
                <a:solidFill>
                  <a:srgbClr val="B7B7B7"/>
                </a:solidFill>
              </a:defRPr>
            </a:lvl3pPr>
            <a:lvl4pPr lvl="3" algn="r" rtl="0">
              <a:spcBef>
                <a:spcPts val="0"/>
              </a:spcBef>
              <a:spcAft>
                <a:spcPts val="0"/>
              </a:spcAft>
              <a:buClr>
                <a:srgbClr val="B7B7B7"/>
              </a:buClr>
              <a:buSzPts val="6500"/>
              <a:buNone/>
              <a:defRPr sz="6500">
                <a:solidFill>
                  <a:srgbClr val="B7B7B7"/>
                </a:solidFill>
              </a:defRPr>
            </a:lvl4pPr>
            <a:lvl5pPr lvl="4" algn="r" rtl="0">
              <a:spcBef>
                <a:spcPts val="0"/>
              </a:spcBef>
              <a:spcAft>
                <a:spcPts val="0"/>
              </a:spcAft>
              <a:buClr>
                <a:srgbClr val="B7B7B7"/>
              </a:buClr>
              <a:buSzPts val="6500"/>
              <a:buNone/>
              <a:defRPr sz="6500">
                <a:solidFill>
                  <a:srgbClr val="B7B7B7"/>
                </a:solidFill>
              </a:defRPr>
            </a:lvl5pPr>
            <a:lvl6pPr lvl="5" algn="r" rtl="0">
              <a:spcBef>
                <a:spcPts val="0"/>
              </a:spcBef>
              <a:spcAft>
                <a:spcPts val="0"/>
              </a:spcAft>
              <a:buClr>
                <a:srgbClr val="B7B7B7"/>
              </a:buClr>
              <a:buSzPts val="6500"/>
              <a:buNone/>
              <a:defRPr sz="6500">
                <a:solidFill>
                  <a:srgbClr val="B7B7B7"/>
                </a:solidFill>
              </a:defRPr>
            </a:lvl6pPr>
            <a:lvl7pPr lvl="6" algn="r" rtl="0">
              <a:spcBef>
                <a:spcPts val="0"/>
              </a:spcBef>
              <a:spcAft>
                <a:spcPts val="0"/>
              </a:spcAft>
              <a:buClr>
                <a:srgbClr val="B7B7B7"/>
              </a:buClr>
              <a:buSzPts val="6500"/>
              <a:buNone/>
              <a:defRPr sz="6500">
                <a:solidFill>
                  <a:srgbClr val="B7B7B7"/>
                </a:solidFill>
              </a:defRPr>
            </a:lvl7pPr>
            <a:lvl8pPr lvl="7" algn="r" rtl="0">
              <a:spcBef>
                <a:spcPts val="0"/>
              </a:spcBef>
              <a:spcAft>
                <a:spcPts val="0"/>
              </a:spcAft>
              <a:buClr>
                <a:srgbClr val="B7B7B7"/>
              </a:buClr>
              <a:buSzPts val="6500"/>
              <a:buNone/>
              <a:defRPr sz="6500">
                <a:solidFill>
                  <a:srgbClr val="B7B7B7"/>
                </a:solidFill>
              </a:defRPr>
            </a:lvl8pPr>
            <a:lvl9pPr lvl="8" algn="r" rtl="0">
              <a:spcBef>
                <a:spcPts val="0"/>
              </a:spcBef>
              <a:spcAft>
                <a:spcPts val="0"/>
              </a:spcAft>
              <a:buClr>
                <a:srgbClr val="B7B7B7"/>
              </a:buClr>
              <a:buSzPts val="6500"/>
              <a:buNone/>
              <a:defRPr sz="6500">
                <a:solidFill>
                  <a:srgbClr val="B7B7B7"/>
                </a:solidFill>
              </a:defRPr>
            </a:lvl9pPr>
          </a:lstStyle>
          <a:p>
            <a:endParaRPr/>
          </a:p>
        </p:txBody>
      </p:sp>
      <p:sp>
        <p:nvSpPr>
          <p:cNvPr id="72" name="Google Shape;72;p11"/>
          <p:cNvSpPr txBox="1">
            <a:spLocks noGrp="1"/>
          </p:cNvSpPr>
          <p:nvPr>
            <p:ph type="title" idx="2" hasCustomPrompt="1"/>
          </p:nvPr>
        </p:nvSpPr>
        <p:spPr>
          <a:xfrm flipH="1">
            <a:off x="3514050" y="2419325"/>
            <a:ext cx="4488300" cy="1622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B7B7B7"/>
              </a:buClr>
              <a:buSzPts val="16000"/>
              <a:buNone/>
              <a:defRPr sz="16000">
                <a:solidFill>
                  <a:srgbClr val="B7B7B7"/>
                </a:solidFill>
              </a:defRPr>
            </a:lvl1pPr>
            <a:lvl2pPr lvl="1"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B7B7B7"/>
              </a:buClr>
              <a:buSzPts val="14000"/>
              <a:buFont typeface="Fira Sans Extra Condensed Medium"/>
              <a:buNone/>
              <a:defRPr sz="14000">
                <a:solidFill>
                  <a:srgbClr val="B7B7B7"/>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design">
  <p:cSld name="CUSTOM_6_1_1">
    <p:spTree>
      <p:nvGrpSpPr>
        <p:cNvPr id="1" name="Shape 73"/>
        <p:cNvGrpSpPr/>
        <p:nvPr/>
      </p:nvGrpSpPr>
      <p:grpSpPr>
        <a:xfrm>
          <a:off x="0" y="0"/>
          <a:ext cx="0" cy="0"/>
          <a:chOff x="0" y="0"/>
          <a:chExt cx="0" cy="0"/>
        </a:xfrm>
      </p:grpSpPr>
      <p:sp>
        <p:nvSpPr>
          <p:cNvPr id="74" name="Google Shape;74;p12"/>
          <p:cNvSpPr txBox="1">
            <a:spLocks noGrp="1"/>
          </p:cNvSpPr>
          <p:nvPr>
            <p:ph type="ctrTitle"/>
          </p:nvPr>
        </p:nvSpPr>
        <p:spPr>
          <a:xfrm>
            <a:off x="723600" y="470625"/>
            <a:ext cx="14976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Headline design 3">
  <p:cSld name="CUSTOM_20">
    <p:spTree>
      <p:nvGrpSpPr>
        <p:cNvPr id="1" name="Shape 75"/>
        <p:cNvGrpSpPr/>
        <p:nvPr/>
      </p:nvGrpSpPr>
      <p:grpSpPr>
        <a:xfrm>
          <a:off x="0" y="0"/>
          <a:ext cx="0" cy="0"/>
          <a:chOff x="0" y="0"/>
          <a:chExt cx="0" cy="0"/>
        </a:xfrm>
      </p:grpSpPr>
      <p:sp>
        <p:nvSpPr>
          <p:cNvPr id="76" name="Google Shape;76;p13"/>
          <p:cNvSpPr txBox="1">
            <a:spLocks noGrp="1"/>
          </p:cNvSpPr>
          <p:nvPr>
            <p:ph type="ctrTitle"/>
          </p:nvPr>
        </p:nvSpPr>
        <p:spPr>
          <a:xfrm flipH="1">
            <a:off x="4101725" y="2243225"/>
            <a:ext cx="2755800" cy="19212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CCCCCC"/>
              </a:buClr>
              <a:buSzPts val="3600"/>
              <a:buNone/>
              <a:defRPr sz="3600">
                <a:solidFill>
                  <a:srgbClr val="CCCCCC"/>
                </a:solidFill>
              </a:defRPr>
            </a:lvl1pPr>
            <a:lvl2pPr lvl="1" rtl="0">
              <a:spcBef>
                <a:spcPts val="0"/>
              </a:spcBef>
              <a:spcAft>
                <a:spcPts val="0"/>
              </a:spcAft>
              <a:buClr>
                <a:srgbClr val="CCCCCC"/>
              </a:buClr>
              <a:buSzPts val="6500"/>
              <a:buNone/>
              <a:defRPr sz="6500">
                <a:solidFill>
                  <a:srgbClr val="CCCCCC"/>
                </a:solidFill>
              </a:defRPr>
            </a:lvl2pPr>
            <a:lvl3pPr lvl="2" rtl="0">
              <a:spcBef>
                <a:spcPts val="0"/>
              </a:spcBef>
              <a:spcAft>
                <a:spcPts val="0"/>
              </a:spcAft>
              <a:buClr>
                <a:srgbClr val="CCCCCC"/>
              </a:buClr>
              <a:buSzPts val="6500"/>
              <a:buNone/>
              <a:defRPr sz="6500">
                <a:solidFill>
                  <a:srgbClr val="CCCCCC"/>
                </a:solidFill>
              </a:defRPr>
            </a:lvl3pPr>
            <a:lvl4pPr lvl="3" rtl="0">
              <a:spcBef>
                <a:spcPts val="0"/>
              </a:spcBef>
              <a:spcAft>
                <a:spcPts val="0"/>
              </a:spcAft>
              <a:buClr>
                <a:srgbClr val="CCCCCC"/>
              </a:buClr>
              <a:buSzPts val="6500"/>
              <a:buNone/>
              <a:defRPr sz="6500">
                <a:solidFill>
                  <a:srgbClr val="CCCCCC"/>
                </a:solidFill>
              </a:defRPr>
            </a:lvl4pPr>
            <a:lvl5pPr lvl="4" rtl="0">
              <a:spcBef>
                <a:spcPts val="0"/>
              </a:spcBef>
              <a:spcAft>
                <a:spcPts val="0"/>
              </a:spcAft>
              <a:buClr>
                <a:srgbClr val="CCCCCC"/>
              </a:buClr>
              <a:buSzPts val="6500"/>
              <a:buNone/>
              <a:defRPr sz="6500">
                <a:solidFill>
                  <a:srgbClr val="CCCCCC"/>
                </a:solidFill>
              </a:defRPr>
            </a:lvl5pPr>
            <a:lvl6pPr lvl="5" rtl="0">
              <a:spcBef>
                <a:spcPts val="0"/>
              </a:spcBef>
              <a:spcAft>
                <a:spcPts val="0"/>
              </a:spcAft>
              <a:buClr>
                <a:srgbClr val="CCCCCC"/>
              </a:buClr>
              <a:buSzPts val="6500"/>
              <a:buNone/>
              <a:defRPr sz="6500">
                <a:solidFill>
                  <a:srgbClr val="CCCCCC"/>
                </a:solidFill>
              </a:defRPr>
            </a:lvl6pPr>
            <a:lvl7pPr lvl="6" rtl="0">
              <a:spcBef>
                <a:spcPts val="0"/>
              </a:spcBef>
              <a:spcAft>
                <a:spcPts val="0"/>
              </a:spcAft>
              <a:buClr>
                <a:srgbClr val="CCCCCC"/>
              </a:buClr>
              <a:buSzPts val="6500"/>
              <a:buNone/>
              <a:defRPr sz="6500">
                <a:solidFill>
                  <a:srgbClr val="CCCCCC"/>
                </a:solidFill>
              </a:defRPr>
            </a:lvl7pPr>
            <a:lvl8pPr lvl="7" rtl="0">
              <a:spcBef>
                <a:spcPts val="0"/>
              </a:spcBef>
              <a:spcAft>
                <a:spcPts val="0"/>
              </a:spcAft>
              <a:buClr>
                <a:srgbClr val="CCCCCC"/>
              </a:buClr>
              <a:buSzPts val="6500"/>
              <a:buNone/>
              <a:defRPr sz="6500">
                <a:solidFill>
                  <a:srgbClr val="CCCCCC"/>
                </a:solidFill>
              </a:defRPr>
            </a:lvl8pPr>
            <a:lvl9pPr lvl="8" rtl="0">
              <a:spcBef>
                <a:spcPts val="0"/>
              </a:spcBef>
              <a:spcAft>
                <a:spcPts val="0"/>
              </a:spcAft>
              <a:buClr>
                <a:srgbClr val="CCCCCC"/>
              </a:buClr>
              <a:buSzPts val="6500"/>
              <a:buNone/>
              <a:defRPr sz="6500">
                <a:solidFill>
                  <a:srgbClr val="CCCCCC"/>
                </a:solidFill>
              </a:defRPr>
            </a:lvl9pPr>
          </a:lstStyle>
          <a:p>
            <a:endParaRPr/>
          </a:p>
        </p:txBody>
      </p:sp>
      <p:sp>
        <p:nvSpPr>
          <p:cNvPr id="77" name="Google Shape;77;p13"/>
          <p:cNvSpPr txBox="1">
            <a:spLocks noGrp="1"/>
          </p:cNvSpPr>
          <p:nvPr>
            <p:ph type="title" idx="2" hasCustomPrompt="1"/>
          </p:nvPr>
        </p:nvSpPr>
        <p:spPr>
          <a:xfrm flipH="1">
            <a:off x="-517450" y="2419325"/>
            <a:ext cx="4488300" cy="1622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CCCCCC"/>
              </a:buClr>
              <a:buSzPts val="16000"/>
              <a:buNone/>
              <a:defRPr sz="16000">
                <a:solidFill>
                  <a:srgbClr val="CCCCCC"/>
                </a:solidFill>
              </a:defRPr>
            </a:lvl1pPr>
            <a:lvl2pPr lvl="1"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9pPr>
          </a:lstStyle>
          <a:p>
            <a:r>
              <a:t>xx%</a:t>
            </a:r>
          </a:p>
        </p:txBody>
      </p:sp>
      <p:sp>
        <p:nvSpPr>
          <p:cNvPr id="78" name="Google Shape;78;p13"/>
          <p:cNvSpPr/>
          <p:nvPr/>
        </p:nvSpPr>
        <p:spPr>
          <a:xfrm>
            <a:off x="2609300" y="753125"/>
            <a:ext cx="4099200" cy="3583200"/>
          </a:xfrm>
          <a:prstGeom prst="rect">
            <a:avLst/>
          </a:prstGeom>
          <a:noFill/>
          <a:ln w="9525" cap="flat" cmpd="sng">
            <a:solidFill>
              <a:srgbClr val="F3F3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CCCCCC"/>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Four columns 2">
  <p:cSld name="CUSTOM_6_1_1_1">
    <p:spTree>
      <p:nvGrpSpPr>
        <p:cNvPr id="1" name="Shape 79"/>
        <p:cNvGrpSpPr/>
        <p:nvPr/>
      </p:nvGrpSpPr>
      <p:grpSpPr>
        <a:xfrm>
          <a:off x="0" y="0"/>
          <a:ext cx="0" cy="0"/>
          <a:chOff x="0" y="0"/>
          <a:chExt cx="0" cy="0"/>
        </a:xfrm>
      </p:grpSpPr>
      <p:sp>
        <p:nvSpPr>
          <p:cNvPr id="80" name="Google Shape;80;p14"/>
          <p:cNvSpPr txBox="1">
            <a:spLocks noGrp="1"/>
          </p:cNvSpPr>
          <p:nvPr>
            <p:ph type="ctrTitle"/>
          </p:nvPr>
        </p:nvSpPr>
        <p:spPr>
          <a:xfrm>
            <a:off x="2120944" y="1395950"/>
            <a:ext cx="24294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600"/>
              <a:buNone/>
              <a:defRPr sz="1600"/>
            </a:lvl1pPr>
            <a:lvl2pPr lvl="1" rtl="0">
              <a:spcBef>
                <a:spcPts val="0"/>
              </a:spcBef>
              <a:spcAft>
                <a:spcPts val="0"/>
              </a:spcAft>
              <a:buClr>
                <a:srgbClr val="000000"/>
              </a:buClr>
              <a:buSzPts val="1600"/>
              <a:buNone/>
              <a:defRPr sz="1600">
                <a:solidFill>
                  <a:srgbClr val="000000"/>
                </a:solidFill>
              </a:defRPr>
            </a:lvl2pPr>
            <a:lvl3pPr lvl="2" rtl="0">
              <a:spcBef>
                <a:spcPts val="0"/>
              </a:spcBef>
              <a:spcAft>
                <a:spcPts val="0"/>
              </a:spcAft>
              <a:buClr>
                <a:srgbClr val="000000"/>
              </a:buClr>
              <a:buSzPts val="1600"/>
              <a:buNone/>
              <a:defRPr sz="1600">
                <a:solidFill>
                  <a:srgbClr val="000000"/>
                </a:solidFill>
              </a:defRPr>
            </a:lvl3pPr>
            <a:lvl4pPr lvl="3" rtl="0">
              <a:spcBef>
                <a:spcPts val="0"/>
              </a:spcBef>
              <a:spcAft>
                <a:spcPts val="0"/>
              </a:spcAft>
              <a:buClr>
                <a:srgbClr val="000000"/>
              </a:buClr>
              <a:buSzPts val="1600"/>
              <a:buNone/>
              <a:defRPr sz="1600">
                <a:solidFill>
                  <a:srgbClr val="000000"/>
                </a:solidFill>
              </a:defRPr>
            </a:lvl4pPr>
            <a:lvl5pPr lvl="4" rtl="0">
              <a:spcBef>
                <a:spcPts val="0"/>
              </a:spcBef>
              <a:spcAft>
                <a:spcPts val="0"/>
              </a:spcAft>
              <a:buClr>
                <a:srgbClr val="000000"/>
              </a:buClr>
              <a:buSzPts val="1600"/>
              <a:buNone/>
              <a:defRPr sz="1600">
                <a:solidFill>
                  <a:srgbClr val="000000"/>
                </a:solidFill>
              </a:defRPr>
            </a:lvl5pPr>
            <a:lvl6pPr lvl="5" rtl="0">
              <a:spcBef>
                <a:spcPts val="0"/>
              </a:spcBef>
              <a:spcAft>
                <a:spcPts val="0"/>
              </a:spcAft>
              <a:buClr>
                <a:srgbClr val="000000"/>
              </a:buClr>
              <a:buSzPts val="1600"/>
              <a:buNone/>
              <a:defRPr sz="1600">
                <a:solidFill>
                  <a:srgbClr val="000000"/>
                </a:solidFill>
              </a:defRPr>
            </a:lvl6pPr>
            <a:lvl7pPr lvl="6" rtl="0">
              <a:spcBef>
                <a:spcPts val="0"/>
              </a:spcBef>
              <a:spcAft>
                <a:spcPts val="0"/>
              </a:spcAft>
              <a:buClr>
                <a:srgbClr val="000000"/>
              </a:buClr>
              <a:buSzPts val="1600"/>
              <a:buNone/>
              <a:defRPr sz="1600">
                <a:solidFill>
                  <a:srgbClr val="000000"/>
                </a:solidFill>
              </a:defRPr>
            </a:lvl7pPr>
            <a:lvl8pPr lvl="7" rtl="0">
              <a:spcBef>
                <a:spcPts val="0"/>
              </a:spcBef>
              <a:spcAft>
                <a:spcPts val="0"/>
              </a:spcAft>
              <a:buClr>
                <a:srgbClr val="000000"/>
              </a:buClr>
              <a:buSzPts val="1600"/>
              <a:buNone/>
              <a:defRPr sz="1600">
                <a:solidFill>
                  <a:srgbClr val="000000"/>
                </a:solidFill>
              </a:defRPr>
            </a:lvl8pPr>
            <a:lvl9pPr lvl="8" rtl="0">
              <a:spcBef>
                <a:spcPts val="0"/>
              </a:spcBef>
              <a:spcAft>
                <a:spcPts val="0"/>
              </a:spcAft>
              <a:buClr>
                <a:srgbClr val="000000"/>
              </a:buClr>
              <a:buSzPts val="1600"/>
              <a:buNone/>
              <a:defRPr sz="1600">
                <a:solidFill>
                  <a:srgbClr val="000000"/>
                </a:solidFill>
              </a:defRPr>
            </a:lvl9pPr>
          </a:lstStyle>
          <a:p>
            <a:endParaRPr/>
          </a:p>
        </p:txBody>
      </p:sp>
      <p:sp>
        <p:nvSpPr>
          <p:cNvPr id="81" name="Google Shape;81;p14"/>
          <p:cNvSpPr txBox="1">
            <a:spLocks noGrp="1"/>
          </p:cNvSpPr>
          <p:nvPr>
            <p:ph type="subTitle" idx="1"/>
          </p:nvPr>
        </p:nvSpPr>
        <p:spPr>
          <a:xfrm>
            <a:off x="2120944" y="1857424"/>
            <a:ext cx="18264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2" name="Google Shape;82;p14"/>
          <p:cNvSpPr txBox="1">
            <a:spLocks noGrp="1"/>
          </p:cNvSpPr>
          <p:nvPr>
            <p:ph type="ctrTitle" idx="2"/>
          </p:nvPr>
        </p:nvSpPr>
        <p:spPr>
          <a:xfrm>
            <a:off x="4593656" y="1392550"/>
            <a:ext cx="24294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600"/>
              <a:buNone/>
              <a:defRPr sz="1600"/>
            </a:lvl1pPr>
            <a:lvl2pPr lvl="1" algn="r" rtl="0">
              <a:spcBef>
                <a:spcPts val="0"/>
              </a:spcBef>
              <a:spcAft>
                <a:spcPts val="0"/>
              </a:spcAft>
              <a:buClr>
                <a:srgbClr val="000000"/>
              </a:buClr>
              <a:buSzPts val="1600"/>
              <a:buNone/>
              <a:defRPr sz="1600">
                <a:solidFill>
                  <a:srgbClr val="000000"/>
                </a:solidFill>
              </a:defRPr>
            </a:lvl2pPr>
            <a:lvl3pPr lvl="2" algn="r" rtl="0">
              <a:spcBef>
                <a:spcPts val="0"/>
              </a:spcBef>
              <a:spcAft>
                <a:spcPts val="0"/>
              </a:spcAft>
              <a:buClr>
                <a:srgbClr val="000000"/>
              </a:buClr>
              <a:buSzPts val="1600"/>
              <a:buNone/>
              <a:defRPr sz="1600">
                <a:solidFill>
                  <a:srgbClr val="000000"/>
                </a:solidFill>
              </a:defRPr>
            </a:lvl3pPr>
            <a:lvl4pPr lvl="3" algn="r" rtl="0">
              <a:spcBef>
                <a:spcPts val="0"/>
              </a:spcBef>
              <a:spcAft>
                <a:spcPts val="0"/>
              </a:spcAft>
              <a:buClr>
                <a:srgbClr val="000000"/>
              </a:buClr>
              <a:buSzPts val="1600"/>
              <a:buNone/>
              <a:defRPr sz="1600">
                <a:solidFill>
                  <a:srgbClr val="000000"/>
                </a:solidFill>
              </a:defRPr>
            </a:lvl4pPr>
            <a:lvl5pPr lvl="4" algn="r" rtl="0">
              <a:spcBef>
                <a:spcPts val="0"/>
              </a:spcBef>
              <a:spcAft>
                <a:spcPts val="0"/>
              </a:spcAft>
              <a:buClr>
                <a:srgbClr val="000000"/>
              </a:buClr>
              <a:buSzPts val="1600"/>
              <a:buNone/>
              <a:defRPr sz="1600">
                <a:solidFill>
                  <a:srgbClr val="000000"/>
                </a:solidFill>
              </a:defRPr>
            </a:lvl5pPr>
            <a:lvl6pPr lvl="5" algn="r" rtl="0">
              <a:spcBef>
                <a:spcPts val="0"/>
              </a:spcBef>
              <a:spcAft>
                <a:spcPts val="0"/>
              </a:spcAft>
              <a:buClr>
                <a:srgbClr val="000000"/>
              </a:buClr>
              <a:buSzPts val="1600"/>
              <a:buNone/>
              <a:defRPr sz="1600">
                <a:solidFill>
                  <a:srgbClr val="000000"/>
                </a:solidFill>
              </a:defRPr>
            </a:lvl6pPr>
            <a:lvl7pPr lvl="6" algn="r" rtl="0">
              <a:spcBef>
                <a:spcPts val="0"/>
              </a:spcBef>
              <a:spcAft>
                <a:spcPts val="0"/>
              </a:spcAft>
              <a:buClr>
                <a:srgbClr val="000000"/>
              </a:buClr>
              <a:buSzPts val="1600"/>
              <a:buNone/>
              <a:defRPr sz="1600">
                <a:solidFill>
                  <a:srgbClr val="000000"/>
                </a:solidFill>
              </a:defRPr>
            </a:lvl7pPr>
            <a:lvl8pPr lvl="7" algn="r" rtl="0">
              <a:spcBef>
                <a:spcPts val="0"/>
              </a:spcBef>
              <a:spcAft>
                <a:spcPts val="0"/>
              </a:spcAft>
              <a:buClr>
                <a:srgbClr val="000000"/>
              </a:buClr>
              <a:buSzPts val="1600"/>
              <a:buNone/>
              <a:defRPr sz="1600">
                <a:solidFill>
                  <a:srgbClr val="000000"/>
                </a:solidFill>
              </a:defRPr>
            </a:lvl8pPr>
            <a:lvl9pPr lvl="8" algn="r" rtl="0">
              <a:spcBef>
                <a:spcPts val="0"/>
              </a:spcBef>
              <a:spcAft>
                <a:spcPts val="0"/>
              </a:spcAft>
              <a:buClr>
                <a:srgbClr val="000000"/>
              </a:buClr>
              <a:buSzPts val="1600"/>
              <a:buNone/>
              <a:defRPr sz="1600">
                <a:solidFill>
                  <a:srgbClr val="000000"/>
                </a:solidFill>
              </a:defRPr>
            </a:lvl9pPr>
          </a:lstStyle>
          <a:p>
            <a:endParaRPr/>
          </a:p>
        </p:txBody>
      </p:sp>
      <p:sp>
        <p:nvSpPr>
          <p:cNvPr id="83" name="Google Shape;83;p14"/>
          <p:cNvSpPr txBox="1">
            <a:spLocks noGrp="1"/>
          </p:cNvSpPr>
          <p:nvPr>
            <p:ph type="subTitle" idx="3"/>
          </p:nvPr>
        </p:nvSpPr>
        <p:spPr>
          <a:xfrm>
            <a:off x="5196656" y="1854021"/>
            <a:ext cx="1826400" cy="367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84" name="Google Shape;84;p14"/>
          <p:cNvSpPr txBox="1">
            <a:spLocks noGrp="1"/>
          </p:cNvSpPr>
          <p:nvPr>
            <p:ph type="ctrTitle" idx="4"/>
          </p:nvPr>
        </p:nvSpPr>
        <p:spPr>
          <a:xfrm>
            <a:off x="2120944" y="2921676"/>
            <a:ext cx="24294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600"/>
              <a:buNone/>
              <a:defRPr sz="1600"/>
            </a:lvl1pPr>
            <a:lvl2pPr lvl="1" rtl="0">
              <a:spcBef>
                <a:spcPts val="0"/>
              </a:spcBef>
              <a:spcAft>
                <a:spcPts val="0"/>
              </a:spcAft>
              <a:buClr>
                <a:srgbClr val="000000"/>
              </a:buClr>
              <a:buSzPts val="1600"/>
              <a:buNone/>
              <a:defRPr sz="1600">
                <a:solidFill>
                  <a:srgbClr val="000000"/>
                </a:solidFill>
              </a:defRPr>
            </a:lvl2pPr>
            <a:lvl3pPr lvl="2" rtl="0">
              <a:spcBef>
                <a:spcPts val="0"/>
              </a:spcBef>
              <a:spcAft>
                <a:spcPts val="0"/>
              </a:spcAft>
              <a:buClr>
                <a:srgbClr val="000000"/>
              </a:buClr>
              <a:buSzPts val="1600"/>
              <a:buNone/>
              <a:defRPr sz="1600">
                <a:solidFill>
                  <a:srgbClr val="000000"/>
                </a:solidFill>
              </a:defRPr>
            </a:lvl3pPr>
            <a:lvl4pPr lvl="3" rtl="0">
              <a:spcBef>
                <a:spcPts val="0"/>
              </a:spcBef>
              <a:spcAft>
                <a:spcPts val="0"/>
              </a:spcAft>
              <a:buClr>
                <a:srgbClr val="000000"/>
              </a:buClr>
              <a:buSzPts val="1600"/>
              <a:buNone/>
              <a:defRPr sz="1600">
                <a:solidFill>
                  <a:srgbClr val="000000"/>
                </a:solidFill>
              </a:defRPr>
            </a:lvl4pPr>
            <a:lvl5pPr lvl="4" rtl="0">
              <a:spcBef>
                <a:spcPts val="0"/>
              </a:spcBef>
              <a:spcAft>
                <a:spcPts val="0"/>
              </a:spcAft>
              <a:buClr>
                <a:srgbClr val="000000"/>
              </a:buClr>
              <a:buSzPts val="1600"/>
              <a:buNone/>
              <a:defRPr sz="1600">
                <a:solidFill>
                  <a:srgbClr val="000000"/>
                </a:solidFill>
              </a:defRPr>
            </a:lvl5pPr>
            <a:lvl6pPr lvl="5" rtl="0">
              <a:spcBef>
                <a:spcPts val="0"/>
              </a:spcBef>
              <a:spcAft>
                <a:spcPts val="0"/>
              </a:spcAft>
              <a:buClr>
                <a:srgbClr val="000000"/>
              </a:buClr>
              <a:buSzPts val="1600"/>
              <a:buNone/>
              <a:defRPr sz="1600">
                <a:solidFill>
                  <a:srgbClr val="000000"/>
                </a:solidFill>
              </a:defRPr>
            </a:lvl6pPr>
            <a:lvl7pPr lvl="6" rtl="0">
              <a:spcBef>
                <a:spcPts val="0"/>
              </a:spcBef>
              <a:spcAft>
                <a:spcPts val="0"/>
              </a:spcAft>
              <a:buClr>
                <a:srgbClr val="000000"/>
              </a:buClr>
              <a:buSzPts val="1600"/>
              <a:buNone/>
              <a:defRPr sz="1600">
                <a:solidFill>
                  <a:srgbClr val="000000"/>
                </a:solidFill>
              </a:defRPr>
            </a:lvl7pPr>
            <a:lvl8pPr lvl="7" rtl="0">
              <a:spcBef>
                <a:spcPts val="0"/>
              </a:spcBef>
              <a:spcAft>
                <a:spcPts val="0"/>
              </a:spcAft>
              <a:buClr>
                <a:srgbClr val="000000"/>
              </a:buClr>
              <a:buSzPts val="1600"/>
              <a:buNone/>
              <a:defRPr sz="1600">
                <a:solidFill>
                  <a:srgbClr val="000000"/>
                </a:solidFill>
              </a:defRPr>
            </a:lvl8pPr>
            <a:lvl9pPr lvl="8" rtl="0">
              <a:spcBef>
                <a:spcPts val="0"/>
              </a:spcBef>
              <a:spcAft>
                <a:spcPts val="0"/>
              </a:spcAft>
              <a:buClr>
                <a:srgbClr val="000000"/>
              </a:buClr>
              <a:buSzPts val="1600"/>
              <a:buNone/>
              <a:defRPr sz="1600">
                <a:solidFill>
                  <a:srgbClr val="000000"/>
                </a:solidFill>
              </a:defRPr>
            </a:lvl9pPr>
          </a:lstStyle>
          <a:p>
            <a:endParaRPr/>
          </a:p>
        </p:txBody>
      </p:sp>
      <p:sp>
        <p:nvSpPr>
          <p:cNvPr id="85" name="Google Shape;85;p14"/>
          <p:cNvSpPr txBox="1">
            <a:spLocks noGrp="1"/>
          </p:cNvSpPr>
          <p:nvPr>
            <p:ph type="subTitle" idx="5"/>
          </p:nvPr>
        </p:nvSpPr>
        <p:spPr>
          <a:xfrm>
            <a:off x="2120944" y="3383150"/>
            <a:ext cx="18264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6" name="Google Shape;86;p14"/>
          <p:cNvSpPr txBox="1">
            <a:spLocks noGrp="1"/>
          </p:cNvSpPr>
          <p:nvPr>
            <p:ph type="ctrTitle" idx="6"/>
          </p:nvPr>
        </p:nvSpPr>
        <p:spPr>
          <a:xfrm>
            <a:off x="4593656" y="2918279"/>
            <a:ext cx="24294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600"/>
              <a:buNone/>
              <a:defRPr sz="1600"/>
            </a:lvl1pPr>
            <a:lvl2pPr lvl="1" algn="r" rtl="0">
              <a:spcBef>
                <a:spcPts val="0"/>
              </a:spcBef>
              <a:spcAft>
                <a:spcPts val="0"/>
              </a:spcAft>
              <a:buClr>
                <a:srgbClr val="000000"/>
              </a:buClr>
              <a:buSzPts val="1600"/>
              <a:buNone/>
              <a:defRPr sz="1600">
                <a:solidFill>
                  <a:srgbClr val="000000"/>
                </a:solidFill>
              </a:defRPr>
            </a:lvl2pPr>
            <a:lvl3pPr lvl="2" algn="r" rtl="0">
              <a:spcBef>
                <a:spcPts val="0"/>
              </a:spcBef>
              <a:spcAft>
                <a:spcPts val="0"/>
              </a:spcAft>
              <a:buClr>
                <a:srgbClr val="000000"/>
              </a:buClr>
              <a:buSzPts val="1600"/>
              <a:buNone/>
              <a:defRPr sz="1600">
                <a:solidFill>
                  <a:srgbClr val="000000"/>
                </a:solidFill>
              </a:defRPr>
            </a:lvl3pPr>
            <a:lvl4pPr lvl="3" algn="r" rtl="0">
              <a:spcBef>
                <a:spcPts val="0"/>
              </a:spcBef>
              <a:spcAft>
                <a:spcPts val="0"/>
              </a:spcAft>
              <a:buClr>
                <a:srgbClr val="000000"/>
              </a:buClr>
              <a:buSzPts val="1600"/>
              <a:buNone/>
              <a:defRPr sz="1600">
                <a:solidFill>
                  <a:srgbClr val="000000"/>
                </a:solidFill>
              </a:defRPr>
            </a:lvl4pPr>
            <a:lvl5pPr lvl="4" algn="r" rtl="0">
              <a:spcBef>
                <a:spcPts val="0"/>
              </a:spcBef>
              <a:spcAft>
                <a:spcPts val="0"/>
              </a:spcAft>
              <a:buClr>
                <a:srgbClr val="000000"/>
              </a:buClr>
              <a:buSzPts val="1600"/>
              <a:buNone/>
              <a:defRPr sz="1600">
                <a:solidFill>
                  <a:srgbClr val="000000"/>
                </a:solidFill>
              </a:defRPr>
            </a:lvl5pPr>
            <a:lvl6pPr lvl="5" algn="r" rtl="0">
              <a:spcBef>
                <a:spcPts val="0"/>
              </a:spcBef>
              <a:spcAft>
                <a:spcPts val="0"/>
              </a:spcAft>
              <a:buClr>
                <a:srgbClr val="000000"/>
              </a:buClr>
              <a:buSzPts val="1600"/>
              <a:buNone/>
              <a:defRPr sz="1600">
                <a:solidFill>
                  <a:srgbClr val="000000"/>
                </a:solidFill>
              </a:defRPr>
            </a:lvl6pPr>
            <a:lvl7pPr lvl="6" algn="r" rtl="0">
              <a:spcBef>
                <a:spcPts val="0"/>
              </a:spcBef>
              <a:spcAft>
                <a:spcPts val="0"/>
              </a:spcAft>
              <a:buClr>
                <a:srgbClr val="000000"/>
              </a:buClr>
              <a:buSzPts val="1600"/>
              <a:buNone/>
              <a:defRPr sz="1600">
                <a:solidFill>
                  <a:srgbClr val="000000"/>
                </a:solidFill>
              </a:defRPr>
            </a:lvl7pPr>
            <a:lvl8pPr lvl="7" algn="r" rtl="0">
              <a:spcBef>
                <a:spcPts val="0"/>
              </a:spcBef>
              <a:spcAft>
                <a:spcPts val="0"/>
              </a:spcAft>
              <a:buClr>
                <a:srgbClr val="000000"/>
              </a:buClr>
              <a:buSzPts val="1600"/>
              <a:buNone/>
              <a:defRPr sz="1600">
                <a:solidFill>
                  <a:srgbClr val="000000"/>
                </a:solidFill>
              </a:defRPr>
            </a:lvl8pPr>
            <a:lvl9pPr lvl="8" algn="r" rtl="0">
              <a:spcBef>
                <a:spcPts val="0"/>
              </a:spcBef>
              <a:spcAft>
                <a:spcPts val="0"/>
              </a:spcAft>
              <a:buClr>
                <a:srgbClr val="000000"/>
              </a:buClr>
              <a:buSzPts val="1600"/>
              <a:buNone/>
              <a:defRPr sz="1600">
                <a:solidFill>
                  <a:srgbClr val="000000"/>
                </a:solidFill>
              </a:defRPr>
            </a:lvl9pPr>
          </a:lstStyle>
          <a:p>
            <a:endParaRPr/>
          </a:p>
        </p:txBody>
      </p:sp>
      <p:sp>
        <p:nvSpPr>
          <p:cNvPr id="87" name="Google Shape;87;p14"/>
          <p:cNvSpPr txBox="1">
            <a:spLocks noGrp="1"/>
          </p:cNvSpPr>
          <p:nvPr>
            <p:ph type="subTitle" idx="7"/>
          </p:nvPr>
        </p:nvSpPr>
        <p:spPr>
          <a:xfrm>
            <a:off x="5196656" y="3379749"/>
            <a:ext cx="1826400" cy="367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88" name="Google Shape;88;p14"/>
          <p:cNvSpPr txBox="1">
            <a:spLocks noGrp="1"/>
          </p:cNvSpPr>
          <p:nvPr>
            <p:ph type="ctrTitle" idx="8"/>
          </p:nvPr>
        </p:nvSpPr>
        <p:spPr>
          <a:xfrm>
            <a:off x="723600" y="470625"/>
            <a:ext cx="14976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hree columns 1">
  <p:cSld name="CUSTOM_21">
    <p:spTree>
      <p:nvGrpSpPr>
        <p:cNvPr id="1" name="Shape 89"/>
        <p:cNvGrpSpPr/>
        <p:nvPr/>
      </p:nvGrpSpPr>
      <p:grpSpPr>
        <a:xfrm>
          <a:off x="0" y="0"/>
          <a:ext cx="0" cy="0"/>
          <a:chOff x="0" y="0"/>
          <a:chExt cx="0" cy="0"/>
        </a:xfrm>
      </p:grpSpPr>
      <p:sp>
        <p:nvSpPr>
          <p:cNvPr id="90" name="Google Shape;90;p15"/>
          <p:cNvSpPr txBox="1">
            <a:spLocks noGrp="1"/>
          </p:cNvSpPr>
          <p:nvPr>
            <p:ph type="subTitle" idx="1"/>
          </p:nvPr>
        </p:nvSpPr>
        <p:spPr>
          <a:xfrm>
            <a:off x="865200" y="3035650"/>
            <a:ext cx="18180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000"/>
              <a:buNone/>
              <a:defRPr sz="1000">
                <a:solidFill>
                  <a:srgbClr val="000000"/>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91" name="Google Shape;91;p15"/>
          <p:cNvSpPr txBox="1">
            <a:spLocks noGrp="1"/>
          </p:cNvSpPr>
          <p:nvPr>
            <p:ph type="subTitle" idx="2"/>
          </p:nvPr>
        </p:nvSpPr>
        <p:spPr>
          <a:xfrm>
            <a:off x="3663000" y="3035650"/>
            <a:ext cx="18180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000"/>
              <a:buNone/>
              <a:defRPr sz="1000">
                <a:solidFill>
                  <a:srgbClr val="000000"/>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92" name="Google Shape;92;p15"/>
          <p:cNvSpPr txBox="1">
            <a:spLocks noGrp="1"/>
          </p:cNvSpPr>
          <p:nvPr>
            <p:ph type="ctrTitle"/>
          </p:nvPr>
        </p:nvSpPr>
        <p:spPr>
          <a:xfrm>
            <a:off x="464600" y="2727050"/>
            <a:ext cx="2619300" cy="3849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rgbClr val="000000"/>
              </a:buClr>
              <a:buSzPts val="1600"/>
              <a:buNone/>
              <a:defRPr sz="1600">
                <a:solidFill>
                  <a:srgbClr val="000000"/>
                </a:solidFill>
              </a:defRPr>
            </a:lvl1pPr>
            <a:lvl2pPr lvl="1" algn="ctr" rtl="0">
              <a:spcBef>
                <a:spcPts val="0"/>
              </a:spcBef>
              <a:spcAft>
                <a:spcPts val="0"/>
              </a:spcAft>
              <a:buClr>
                <a:srgbClr val="000000"/>
              </a:buClr>
              <a:buSzPts val="1600"/>
              <a:buNone/>
              <a:defRPr sz="1600">
                <a:solidFill>
                  <a:srgbClr val="000000"/>
                </a:solidFill>
              </a:defRPr>
            </a:lvl2pPr>
            <a:lvl3pPr lvl="2" algn="ctr" rtl="0">
              <a:spcBef>
                <a:spcPts val="0"/>
              </a:spcBef>
              <a:spcAft>
                <a:spcPts val="0"/>
              </a:spcAft>
              <a:buClr>
                <a:srgbClr val="000000"/>
              </a:buClr>
              <a:buSzPts val="1600"/>
              <a:buNone/>
              <a:defRPr sz="1600">
                <a:solidFill>
                  <a:srgbClr val="000000"/>
                </a:solidFill>
              </a:defRPr>
            </a:lvl3pPr>
            <a:lvl4pPr lvl="3" algn="ctr" rtl="0">
              <a:spcBef>
                <a:spcPts val="0"/>
              </a:spcBef>
              <a:spcAft>
                <a:spcPts val="0"/>
              </a:spcAft>
              <a:buClr>
                <a:srgbClr val="000000"/>
              </a:buClr>
              <a:buSzPts val="1600"/>
              <a:buNone/>
              <a:defRPr sz="1600">
                <a:solidFill>
                  <a:srgbClr val="000000"/>
                </a:solidFill>
              </a:defRPr>
            </a:lvl4pPr>
            <a:lvl5pPr lvl="4" algn="ctr" rtl="0">
              <a:spcBef>
                <a:spcPts val="0"/>
              </a:spcBef>
              <a:spcAft>
                <a:spcPts val="0"/>
              </a:spcAft>
              <a:buClr>
                <a:srgbClr val="000000"/>
              </a:buClr>
              <a:buSzPts val="1600"/>
              <a:buNone/>
              <a:defRPr sz="1600">
                <a:solidFill>
                  <a:srgbClr val="000000"/>
                </a:solidFill>
              </a:defRPr>
            </a:lvl5pPr>
            <a:lvl6pPr lvl="5" algn="ctr" rtl="0">
              <a:spcBef>
                <a:spcPts val="0"/>
              </a:spcBef>
              <a:spcAft>
                <a:spcPts val="0"/>
              </a:spcAft>
              <a:buClr>
                <a:srgbClr val="000000"/>
              </a:buClr>
              <a:buSzPts val="1600"/>
              <a:buNone/>
              <a:defRPr sz="1600">
                <a:solidFill>
                  <a:srgbClr val="000000"/>
                </a:solidFill>
              </a:defRPr>
            </a:lvl6pPr>
            <a:lvl7pPr lvl="6" algn="ctr" rtl="0">
              <a:spcBef>
                <a:spcPts val="0"/>
              </a:spcBef>
              <a:spcAft>
                <a:spcPts val="0"/>
              </a:spcAft>
              <a:buClr>
                <a:srgbClr val="000000"/>
              </a:buClr>
              <a:buSzPts val="1600"/>
              <a:buNone/>
              <a:defRPr sz="1600">
                <a:solidFill>
                  <a:srgbClr val="000000"/>
                </a:solidFill>
              </a:defRPr>
            </a:lvl7pPr>
            <a:lvl8pPr lvl="7" algn="ctr" rtl="0">
              <a:spcBef>
                <a:spcPts val="0"/>
              </a:spcBef>
              <a:spcAft>
                <a:spcPts val="0"/>
              </a:spcAft>
              <a:buClr>
                <a:srgbClr val="000000"/>
              </a:buClr>
              <a:buSzPts val="1600"/>
              <a:buNone/>
              <a:defRPr sz="1600">
                <a:solidFill>
                  <a:srgbClr val="000000"/>
                </a:solidFill>
              </a:defRPr>
            </a:lvl8pPr>
            <a:lvl9pPr lvl="8" algn="ctr" rtl="0">
              <a:spcBef>
                <a:spcPts val="0"/>
              </a:spcBef>
              <a:spcAft>
                <a:spcPts val="0"/>
              </a:spcAft>
              <a:buClr>
                <a:srgbClr val="000000"/>
              </a:buClr>
              <a:buSzPts val="1600"/>
              <a:buNone/>
              <a:defRPr sz="1600">
                <a:solidFill>
                  <a:srgbClr val="000000"/>
                </a:solidFill>
              </a:defRPr>
            </a:lvl9pPr>
          </a:lstStyle>
          <a:p>
            <a:endParaRPr/>
          </a:p>
        </p:txBody>
      </p:sp>
      <p:sp>
        <p:nvSpPr>
          <p:cNvPr id="93" name="Google Shape;93;p15"/>
          <p:cNvSpPr txBox="1">
            <a:spLocks noGrp="1"/>
          </p:cNvSpPr>
          <p:nvPr>
            <p:ph type="ctrTitle" idx="3"/>
          </p:nvPr>
        </p:nvSpPr>
        <p:spPr>
          <a:xfrm>
            <a:off x="3262350" y="2727050"/>
            <a:ext cx="2619300" cy="3849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rgbClr val="000000"/>
              </a:buClr>
              <a:buSzPts val="1600"/>
              <a:buNone/>
              <a:defRPr sz="1600">
                <a:solidFill>
                  <a:srgbClr val="000000"/>
                </a:solidFill>
              </a:defRPr>
            </a:lvl1pPr>
            <a:lvl2pPr lvl="1" algn="ctr" rtl="0">
              <a:spcBef>
                <a:spcPts val="0"/>
              </a:spcBef>
              <a:spcAft>
                <a:spcPts val="0"/>
              </a:spcAft>
              <a:buClr>
                <a:srgbClr val="000000"/>
              </a:buClr>
              <a:buSzPts val="1600"/>
              <a:buNone/>
              <a:defRPr sz="1600">
                <a:solidFill>
                  <a:srgbClr val="000000"/>
                </a:solidFill>
              </a:defRPr>
            </a:lvl2pPr>
            <a:lvl3pPr lvl="2" algn="ctr" rtl="0">
              <a:spcBef>
                <a:spcPts val="0"/>
              </a:spcBef>
              <a:spcAft>
                <a:spcPts val="0"/>
              </a:spcAft>
              <a:buClr>
                <a:srgbClr val="000000"/>
              </a:buClr>
              <a:buSzPts val="1600"/>
              <a:buNone/>
              <a:defRPr sz="1600">
                <a:solidFill>
                  <a:srgbClr val="000000"/>
                </a:solidFill>
              </a:defRPr>
            </a:lvl3pPr>
            <a:lvl4pPr lvl="3" algn="ctr" rtl="0">
              <a:spcBef>
                <a:spcPts val="0"/>
              </a:spcBef>
              <a:spcAft>
                <a:spcPts val="0"/>
              </a:spcAft>
              <a:buClr>
                <a:srgbClr val="000000"/>
              </a:buClr>
              <a:buSzPts val="1600"/>
              <a:buNone/>
              <a:defRPr sz="1600">
                <a:solidFill>
                  <a:srgbClr val="000000"/>
                </a:solidFill>
              </a:defRPr>
            </a:lvl4pPr>
            <a:lvl5pPr lvl="4" algn="ctr" rtl="0">
              <a:spcBef>
                <a:spcPts val="0"/>
              </a:spcBef>
              <a:spcAft>
                <a:spcPts val="0"/>
              </a:spcAft>
              <a:buClr>
                <a:srgbClr val="000000"/>
              </a:buClr>
              <a:buSzPts val="1600"/>
              <a:buNone/>
              <a:defRPr sz="1600">
                <a:solidFill>
                  <a:srgbClr val="000000"/>
                </a:solidFill>
              </a:defRPr>
            </a:lvl5pPr>
            <a:lvl6pPr lvl="5" algn="ctr" rtl="0">
              <a:spcBef>
                <a:spcPts val="0"/>
              </a:spcBef>
              <a:spcAft>
                <a:spcPts val="0"/>
              </a:spcAft>
              <a:buClr>
                <a:srgbClr val="000000"/>
              </a:buClr>
              <a:buSzPts val="1600"/>
              <a:buNone/>
              <a:defRPr sz="1600">
                <a:solidFill>
                  <a:srgbClr val="000000"/>
                </a:solidFill>
              </a:defRPr>
            </a:lvl6pPr>
            <a:lvl7pPr lvl="6" algn="ctr" rtl="0">
              <a:spcBef>
                <a:spcPts val="0"/>
              </a:spcBef>
              <a:spcAft>
                <a:spcPts val="0"/>
              </a:spcAft>
              <a:buClr>
                <a:srgbClr val="000000"/>
              </a:buClr>
              <a:buSzPts val="1600"/>
              <a:buNone/>
              <a:defRPr sz="1600">
                <a:solidFill>
                  <a:srgbClr val="000000"/>
                </a:solidFill>
              </a:defRPr>
            </a:lvl7pPr>
            <a:lvl8pPr lvl="7" algn="ctr" rtl="0">
              <a:spcBef>
                <a:spcPts val="0"/>
              </a:spcBef>
              <a:spcAft>
                <a:spcPts val="0"/>
              </a:spcAft>
              <a:buClr>
                <a:srgbClr val="000000"/>
              </a:buClr>
              <a:buSzPts val="1600"/>
              <a:buNone/>
              <a:defRPr sz="1600">
                <a:solidFill>
                  <a:srgbClr val="000000"/>
                </a:solidFill>
              </a:defRPr>
            </a:lvl8pPr>
            <a:lvl9pPr lvl="8" algn="ctr" rtl="0">
              <a:spcBef>
                <a:spcPts val="0"/>
              </a:spcBef>
              <a:spcAft>
                <a:spcPts val="0"/>
              </a:spcAft>
              <a:buClr>
                <a:srgbClr val="000000"/>
              </a:buClr>
              <a:buSzPts val="1600"/>
              <a:buNone/>
              <a:defRPr sz="1600">
                <a:solidFill>
                  <a:srgbClr val="000000"/>
                </a:solidFill>
              </a:defRPr>
            </a:lvl9pPr>
          </a:lstStyle>
          <a:p>
            <a:endParaRPr/>
          </a:p>
        </p:txBody>
      </p:sp>
      <p:sp>
        <p:nvSpPr>
          <p:cNvPr id="94" name="Google Shape;94;p15"/>
          <p:cNvSpPr txBox="1">
            <a:spLocks noGrp="1"/>
          </p:cNvSpPr>
          <p:nvPr>
            <p:ph type="subTitle" idx="4"/>
          </p:nvPr>
        </p:nvSpPr>
        <p:spPr>
          <a:xfrm>
            <a:off x="6460750" y="3035650"/>
            <a:ext cx="18180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000"/>
              <a:buNone/>
              <a:defRPr sz="1000">
                <a:solidFill>
                  <a:srgbClr val="000000"/>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95" name="Google Shape;95;p15"/>
          <p:cNvSpPr txBox="1">
            <a:spLocks noGrp="1"/>
          </p:cNvSpPr>
          <p:nvPr>
            <p:ph type="ctrTitle" idx="5"/>
          </p:nvPr>
        </p:nvSpPr>
        <p:spPr>
          <a:xfrm>
            <a:off x="6060100" y="2727050"/>
            <a:ext cx="2619300" cy="3849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rgbClr val="000000"/>
              </a:buClr>
              <a:buSzPts val="1600"/>
              <a:buNone/>
              <a:defRPr sz="1600">
                <a:solidFill>
                  <a:srgbClr val="000000"/>
                </a:solidFill>
              </a:defRPr>
            </a:lvl1pPr>
            <a:lvl2pPr lvl="1" algn="ctr" rtl="0">
              <a:spcBef>
                <a:spcPts val="0"/>
              </a:spcBef>
              <a:spcAft>
                <a:spcPts val="0"/>
              </a:spcAft>
              <a:buClr>
                <a:srgbClr val="000000"/>
              </a:buClr>
              <a:buSzPts val="1600"/>
              <a:buNone/>
              <a:defRPr sz="1600">
                <a:solidFill>
                  <a:srgbClr val="000000"/>
                </a:solidFill>
              </a:defRPr>
            </a:lvl2pPr>
            <a:lvl3pPr lvl="2" algn="ctr" rtl="0">
              <a:spcBef>
                <a:spcPts val="0"/>
              </a:spcBef>
              <a:spcAft>
                <a:spcPts val="0"/>
              </a:spcAft>
              <a:buClr>
                <a:srgbClr val="000000"/>
              </a:buClr>
              <a:buSzPts val="1600"/>
              <a:buNone/>
              <a:defRPr sz="1600">
                <a:solidFill>
                  <a:srgbClr val="000000"/>
                </a:solidFill>
              </a:defRPr>
            </a:lvl3pPr>
            <a:lvl4pPr lvl="3" algn="ctr" rtl="0">
              <a:spcBef>
                <a:spcPts val="0"/>
              </a:spcBef>
              <a:spcAft>
                <a:spcPts val="0"/>
              </a:spcAft>
              <a:buClr>
                <a:srgbClr val="000000"/>
              </a:buClr>
              <a:buSzPts val="1600"/>
              <a:buNone/>
              <a:defRPr sz="1600">
                <a:solidFill>
                  <a:srgbClr val="000000"/>
                </a:solidFill>
              </a:defRPr>
            </a:lvl4pPr>
            <a:lvl5pPr lvl="4" algn="ctr" rtl="0">
              <a:spcBef>
                <a:spcPts val="0"/>
              </a:spcBef>
              <a:spcAft>
                <a:spcPts val="0"/>
              </a:spcAft>
              <a:buClr>
                <a:srgbClr val="000000"/>
              </a:buClr>
              <a:buSzPts val="1600"/>
              <a:buNone/>
              <a:defRPr sz="1600">
                <a:solidFill>
                  <a:srgbClr val="000000"/>
                </a:solidFill>
              </a:defRPr>
            </a:lvl5pPr>
            <a:lvl6pPr lvl="5" algn="ctr" rtl="0">
              <a:spcBef>
                <a:spcPts val="0"/>
              </a:spcBef>
              <a:spcAft>
                <a:spcPts val="0"/>
              </a:spcAft>
              <a:buClr>
                <a:srgbClr val="000000"/>
              </a:buClr>
              <a:buSzPts val="1600"/>
              <a:buNone/>
              <a:defRPr sz="1600">
                <a:solidFill>
                  <a:srgbClr val="000000"/>
                </a:solidFill>
              </a:defRPr>
            </a:lvl6pPr>
            <a:lvl7pPr lvl="6" algn="ctr" rtl="0">
              <a:spcBef>
                <a:spcPts val="0"/>
              </a:spcBef>
              <a:spcAft>
                <a:spcPts val="0"/>
              </a:spcAft>
              <a:buClr>
                <a:srgbClr val="000000"/>
              </a:buClr>
              <a:buSzPts val="1600"/>
              <a:buNone/>
              <a:defRPr sz="1600">
                <a:solidFill>
                  <a:srgbClr val="000000"/>
                </a:solidFill>
              </a:defRPr>
            </a:lvl7pPr>
            <a:lvl8pPr lvl="7" algn="ctr" rtl="0">
              <a:spcBef>
                <a:spcPts val="0"/>
              </a:spcBef>
              <a:spcAft>
                <a:spcPts val="0"/>
              </a:spcAft>
              <a:buClr>
                <a:srgbClr val="000000"/>
              </a:buClr>
              <a:buSzPts val="1600"/>
              <a:buNone/>
              <a:defRPr sz="1600">
                <a:solidFill>
                  <a:srgbClr val="000000"/>
                </a:solidFill>
              </a:defRPr>
            </a:lvl8pPr>
            <a:lvl9pPr lvl="8" algn="ctr" rtl="0">
              <a:spcBef>
                <a:spcPts val="0"/>
              </a:spcBef>
              <a:spcAft>
                <a:spcPts val="0"/>
              </a:spcAft>
              <a:buClr>
                <a:srgbClr val="000000"/>
              </a:buClr>
              <a:buSzPts val="1600"/>
              <a:buNone/>
              <a:defRPr sz="1600">
                <a:solidFill>
                  <a:srgbClr val="000000"/>
                </a:solidFill>
              </a:defRPr>
            </a:lvl9pPr>
          </a:lstStyle>
          <a:p>
            <a:endParaRPr/>
          </a:p>
        </p:txBody>
      </p:sp>
      <p:sp>
        <p:nvSpPr>
          <p:cNvPr id="96" name="Google Shape;96;p15"/>
          <p:cNvSpPr txBox="1">
            <a:spLocks noGrp="1"/>
          </p:cNvSpPr>
          <p:nvPr>
            <p:ph type="ctrTitle" idx="6"/>
          </p:nvPr>
        </p:nvSpPr>
        <p:spPr>
          <a:xfrm>
            <a:off x="723600" y="470625"/>
            <a:ext cx="20781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Headline design 4">
  <p:cSld name="CUSTOM_22">
    <p:spTree>
      <p:nvGrpSpPr>
        <p:cNvPr id="1" name="Shape 97"/>
        <p:cNvGrpSpPr/>
        <p:nvPr/>
      </p:nvGrpSpPr>
      <p:grpSpPr>
        <a:xfrm>
          <a:off x="0" y="0"/>
          <a:ext cx="0" cy="0"/>
          <a:chOff x="0" y="0"/>
          <a:chExt cx="0" cy="0"/>
        </a:xfrm>
      </p:grpSpPr>
      <p:sp>
        <p:nvSpPr>
          <p:cNvPr id="98" name="Google Shape;98;p16"/>
          <p:cNvSpPr/>
          <p:nvPr/>
        </p:nvSpPr>
        <p:spPr>
          <a:xfrm>
            <a:off x="2522400" y="753125"/>
            <a:ext cx="4099200" cy="3583200"/>
          </a:xfrm>
          <a:prstGeom prst="rect">
            <a:avLst/>
          </a:prstGeom>
          <a:noFill/>
          <a:ln w="9525" cap="flat" cmpd="sng">
            <a:solidFill>
              <a:srgbClr val="F3F3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CCCCCC"/>
              </a:solidFill>
            </a:endParaRPr>
          </a:p>
        </p:txBody>
      </p:sp>
      <p:sp>
        <p:nvSpPr>
          <p:cNvPr id="99" name="Google Shape;99;p16"/>
          <p:cNvSpPr txBox="1">
            <a:spLocks noGrp="1"/>
          </p:cNvSpPr>
          <p:nvPr>
            <p:ph type="ctrTitle"/>
          </p:nvPr>
        </p:nvSpPr>
        <p:spPr>
          <a:xfrm flipH="1">
            <a:off x="2609225" y="2243225"/>
            <a:ext cx="2876700" cy="19212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CCCCCC"/>
              </a:buClr>
              <a:buSzPts val="3600"/>
              <a:buNone/>
              <a:defRPr sz="3600">
                <a:solidFill>
                  <a:srgbClr val="CCCCCC"/>
                </a:solidFill>
              </a:defRPr>
            </a:lvl1pPr>
            <a:lvl2pPr lvl="1" algn="r" rtl="0">
              <a:spcBef>
                <a:spcPts val="0"/>
              </a:spcBef>
              <a:spcAft>
                <a:spcPts val="0"/>
              </a:spcAft>
              <a:buClr>
                <a:srgbClr val="CCCCCC"/>
              </a:buClr>
              <a:buSzPts val="6500"/>
              <a:buNone/>
              <a:defRPr sz="6500">
                <a:solidFill>
                  <a:srgbClr val="CCCCCC"/>
                </a:solidFill>
              </a:defRPr>
            </a:lvl2pPr>
            <a:lvl3pPr lvl="2" algn="r" rtl="0">
              <a:spcBef>
                <a:spcPts val="0"/>
              </a:spcBef>
              <a:spcAft>
                <a:spcPts val="0"/>
              </a:spcAft>
              <a:buClr>
                <a:srgbClr val="CCCCCC"/>
              </a:buClr>
              <a:buSzPts val="6500"/>
              <a:buNone/>
              <a:defRPr sz="6500">
                <a:solidFill>
                  <a:srgbClr val="CCCCCC"/>
                </a:solidFill>
              </a:defRPr>
            </a:lvl3pPr>
            <a:lvl4pPr lvl="3" algn="r" rtl="0">
              <a:spcBef>
                <a:spcPts val="0"/>
              </a:spcBef>
              <a:spcAft>
                <a:spcPts val="0"/>
              </a:spcAft>
              <a:buClr>
                <a:srgbClr val="CCCCCC"/>
              </a:buClr>
              <a:buSzPts val="6500"/>
              <a:buNone/>
              <a:defRPr sz="6500">
                <a:solidFill>
                  <a:srgbClr val="CCCCCC"/>
                </a:solidFill>
              </a:defRPr>
            </a:lvl4pPr>
            <a:lvl5pPr lvl="4" algn="r" rtl="0">
              <a:spcBef>
                <a:spcPts val="0"/>
              </a:spcBef>
              <a:spcAft>
                <a:spcPts val="0"/>
              </a:spcAft>
              <a:buClr>
                <a:srgbClr val="CCCCCC"/>
              </a:buClr>
              <a:buSzPts val="6500"/>
              <a:buNone/>
              <a:defRPr sz="6500">
                <a:solidFill>
                  <a:srgbClr val="CCCCCC"/>
                </a:solidFill>
              </a:defRPr>
            </a:lvl5pPr>
            <a:lvl6pPr lvl="5" algn="r" rtl="0">
              <a:spcBef>
                <a:spcPts val="0"/>
              </a:spcBef>
              <a:spcAft>
                <a:spcPts val="0"/>
              </a:spcAft>
              <a:buClr>
                <a:srgbClr val="CCCCCC"/>
              </a:buClr>
              <a:buSzPts val="6500"/>
              <a:buNone/>
              <a:defRPr sz="6500">
                <a:solidFill>
                  <a:srgbClr val="CCCCCC"/>
                </a:solidFill>
              </a:defRPr>
            </a:lvl6pPr>
            <a:lvl7pPr lvl="6" algn="r" rtl="0">
              <a:spcBef>
                <a:spcPts val="0"/>
              </a:spcBef>
              <a:spcAft>
                <a:spcPts val="0"/>
              </a:spcAft>
              <a:buClr>
                <a:srgbClr val="CCCCCC"/>
              </a:buClr>
              <a:buSzPts val="6500"/>
              <a:buNone/>
              <a:defRPr sz="6500">
                <a:solidFill>
                  <a:srgbClr val="CCCCCC"/>
                </a:solidFill>
              </a:defRPr>
            </a:lvl7pPr>
            <a:lvl8pPr lvl="7" algn="r" rtl="0">
              <a:spcBef>
                <a:spcPts val="0"/>
              </a:spcBef>
              <a:spcAft>
                <a:spcPts val="0"/>
              </a:spcAft>
              <a:buClr>
                <a:srgbClr val="CCCCCC"/>
              </a:buClr>
              <a:buSzPts val="6500"/>
              <a:buNone/>
              <a:defRPr sz="6500">
                <a:solidFill>
                  <a:srgbClr val="CCCCCC"/>
                </a:solidFill>
              </a:defRPr>
            </a:lvl8pPr>
            <a:lvl9pPr lvl="8" algn="r" rtl="0">
              <a:spcBef>
                <a:spcPts val="0"/>
              </a:spcBef>
              <a:spcAft>
                <a:spcPts val="0"/>
              </a:spcAft>
              <a:buClr>
                <a:srgbClr val="CCCCCC"/>
              </a:buClr>
              <a:buSzPts val="6500"/>
              <a:buNone/>
              <a:defRPr sz="6500">
                <a:solidFill>
                  <a:srgbClr val="CCCCCC"/>
                </a:solidFill>
              </a:defRPr>
            </a:lvl9pPr>
          </a:lstStyle>
          <a:p>
            <a:endParaRPr/>
          </a:p>
        </p:txBody>
      </p:sp>
      <p:sp>
        <p:nvSpPr>
          <p:cNvPr id="100" name="Google Shape;100;p16"/>
          <p:cNvSpPr txBox="1">
            <a:spLocks noGrp="1"/>
          </p:cNvSpPr>
          <p:nvPr>
            <p:ph type="title" idx="2" hasCustomPrompt="1"/>
          </p:nvPr>
        </p:nvSpPr>
        <p:spPr>
          <a:xfrm flipH="1">
            <a:off x="3514050" y="2419325"/>
            <a:ext cx="4488300" cy="1622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CCCCCC"/>
              </a:buClr>
              <a:buSzPts val="16000"/>
              <a:buNone/>
              <a:defRPr sz="16000">
                <a:solidFill>
                  <a:srgbClr val="CCCCCC"/>
                </a:solidFill>
              </a:defRPr>
            </a:lvl1pPr>
            <a:lvl2pPr lvl="1"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Headline design 5">
  <p:cSld name="CUSTOM_23">
    <p:spTree>
      <p:nvGrpSpPr>
        <p:cNvPr id="1" name="Shape 101"/>
        <p:cNvGrpSpPr/>
        <p:nvPr/>
      </p:nvGrpSpPr>
      <p:grpSpPr>
        <a:xfrm>
          <a:off x="0" y="0"/>
          <a:ext cx="0" cy="0"/>
          <a:chOff x="0" y="0"/>
          <a:chExt cx="0" cy="0"/>
        </a:xfrm>
      </p:grpSpPr>
      <p:sp>
        <p:nvSpPr>
          <p:cNvPr id="102" name="Google Shape;102;p17"/>
          <p:cNvSpPr txBox="1">
            <a:spLocks noGrp="1"/>
          </p:cNvSpPr>
          <p:nvPr>
            <p:ph type="ctrTitle"/>
          </p:nvPr>
        </p:nvSpPr>
        <p:spPr>
          <a:xfrm flipH="1">
            <a:off x="4101725" y="2243225"/>
            <a:ext cx="2755800" cy="19212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CCCCCC"/>
              </a:buClr>
              <a:buSzPts val="3600"/>
              <a:buNone/>
              <a:defRPr sz="3600">
                <a:solidFill>
                  <a:srgbClr val="CCCCCC"/>
                </a:solidFill>
              </a:defRPr>
            </a:lvl1pPr>
            <a:lvl2pPr lvl="1" rtl="0">
              <a:spcBef>
                <a:spcPts val="0"/>
              </a:spcBef>
              <a:spcAft>
                <a:spcPts val="0"/>
              </a:spcAft>
              <a:buClr>
                <a:srgbClr val="CCCCCC"/>
              </a:buClr>
              <a:buSzPts val="6500"/>
              <a:buNone/>
              <a:defRPr sz="6500">
                <a:solidFill>
                  <a:srgbClr val="CCCCCC"/>
                </a:solidFill>
              </a:defRPr>
            </a:lvl2pPr>
            <a:lvl3pPr lvl="2" rtl="0">
              <a:spcBef>
                <a:spcPts val="0"/>
              </a:spcBef>
              <a:spcAft>
                <a:spcPts val="0"/>
              </a:spcAft>
              <a:buClr>
                <a:srgbClr val="CCCCCC"/>
              </a:buClr>
              <a:buSzPts val="6500"/>
              <a:buNone/>
              <a:defRPr sz="6500">
                <a:solidFill>
                  <a:srgbClr val="CCCCCC"/>
                </a:solidFill>
              </a:defRPr>
            </a:lvl3pPr>
            <a:lvl4pPr lvl="3" rtl="0">
              <a:spcBef>
                <a:spcPts val="0"/>
              </a:spcBef>
              <a:spcAft>
                <a:spcPts val="0"/>
              </a:spcAft>
              <a:buClr>
                <a:srgbClr val="CCCCCC"/>
              </a:buClr>
              <a:buSzPts val="6500"/>
              <a:buNone/>
              <a:defRPr sz="6500">
                <a:solidFill>
                  <a:srgbClr val="CCCCCC"/>
                </a:solidFill>
              </a:defRPr>
            </a:lvl4pPr>
            <a:lvl5pPr lvl="4" rtl="0">
              <a:spcBef>
                <a:spcPts val="0"/>
              </a:spcBef>
              <a:spcAft>
                <a:spcPts val="0"/>
              </a:spcAft>
              <a:buClr>
                <a:srgbClr val="CCCCCC"/>
              </a:buClr>
              <a:buSzPts val="6500"/>
              <a:buNone/>
              <a:defRPr sz="6500">
                <a:solidFill>
                  <a:srgbClr val="CCCCCC"/>
                </a:solidFill>
              </a:defRPr>
            </a:lvl5pPr>
            <a:lvl6pPr lvl="5" rtl="0">
              <a:spcBef>
                <a:spcPts val="0"/>
              </a:spcBef>
              <a:spcAft>
                <a:spcPts val="0"/>
              </a:spcAft>
              <a:buClr>
                <a:srgbClr val="CCCCCC"/>
              </a:buClr>
              <a:buSzPts val="6500"/>
              <a:buNone/>
              <a:defRPr sz="6500">
                <a:solidFill>
                  <a:srgbClr val="CCCCCC"/>
                </a:solidFill>
              </a:defRPr>
            </a:lvl6pPr>
            <a:lvl7pPr lvl="6" rtl="0">
              <a:spcBef>
                <a:spcPts val="0"/>
              </a:spcBef>
              <a:spcAft>
                <a:spcPts val="0"/>
              </a:spcAft>
              <a:buClr>
                <a:srgbClr val="CCCCCC"/>
              </a:buClr>
              <a:buSzPts val="6500"/>
              <a:buNone/>
              <a:defRPr sz="6500">
                <a:solidFill>
                  <a:srgbClr val="CCCCCC"/>
                </a:solidFill>
              </a:defRPr>
            </a:lvl7pPr>
            <a:lvl8pPr lvl="7" rtl="0">
              <a:spcBef>
                <a:spcPts val="0"/>
              </a:spcBef>
              <a:spcAft>
                <a:spcPts val="0"/>
              </a:spcAft>
              <a:buClr>
                <a:srgbClr val="CCCCCC"/>
              </a:buClr>
              <a:buSzPts val="6500"/>
              <a:buNone/>
              <a:defRPr sz="6500">
                <a:solidFill>
                  <a:srgbClr val="CCCCCC"/>
                </a:solidFill>
              </a:defRPr>
            </a:lvl8pPr>
            <a:lvl9pPr lvl="8" rtl="0">
              <a:spcBef>
                <a:spcPts val="0"/>
              </a:spcBef>
              <a:spcAft>
                <a:spcPts val="0"/>
              </a:spcAft>
              <a:buClr>
                <a:srgbClr val="CCCCCC"/>
              </a:buClr>
              <a:buSzPts val="6500"/>
              <a:buNone/>
              <a:defRPr sz="6500">
                <a:solidFill>
                  <a:srgbClr val="CCCCCC"/>
                </a:solidFill>
              </a:defRPr>
            </a:lvl9pPr>
          </a:lstStyle>
          <a:p>
            <a:endParaRPr/>
          </a:p>
        </p:txBody>
      </p:sp>
      <p:sp>
        <p:nvSpPr>
          <p:cNvPr id="103" name="Google Shape;103;p17"/>
          <p:cNvSpPr txBox="1">
            <a:spLocks noGrp="1"/>
          </p:cNvSpPr>
          <p:nvPr>
            <p:ph type="title" idx="2" hasCustomPrompt="1"/>
          </p:nvPr>
        </p:nvSpPr>
        <p:spPr>
          <a:xfrm flipH="1">
            <a:off x="-517450" y="2419325"/>
            <a:ext cx="4488300" cy="1622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CCCCCC"/>
              </a:buClr>
              <a:buSzPts val="16000"/>
              <a:buNone/>
              <a:defRPr sz="16000">
                <a:solidFill>
                  <a:srgbClr val="CCCCCC"/>
                </a:solidFill>
              </a:defRPr>
            </a:lvl1pPr>
            <a:lvl2pPr lvl="1"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CCCCCC"/>
              </a:buClr>
              <a:buSzPts val="14000"/>
              <a:buFont typeface="Fira Sans Extra Condensed Medium"/>
              <a:buNone/>
              <a:defRPr sz="14000">
                <a:solidFill>
                  <a:srgbClr val="CCCCCC"/>
                </a:solidFill>
                <a:latin typeface="Fira Sans Extra Condensed Medium"/>
                <a:ea typeface="Fira Sans Extra Condensed Medium"/>
                <a:cs typeface="Fira Sans Extra Condensed Medium"/>
                <a:sym typeface="Fira Sans Extra Condensed Medium"/>
              </a:defRPr>
            </a:lvl9pPr>
          </a:lstStyle>
          <a:p>
            <a:r>
              <a:t>xx%</a:t>
            </a:r>
          </a:p>
        </p:txBody>
      </p:sp>
      <p:sp>
        <p:nvSpPr>
          <p:cNvPr id="104" name="Google Shape;104;p17"/>
          <p:cNvSpPr/>
          <p:nvPr/>
        </p:nvSpPr>
        <p:spPr>
          <a:xfrm>
            <a:off x="2609300" y="753125"/>
            <a:ext cx="4099200" cy="3583200"/>
          </a:xfrm>
          <a:prstGeom prst="rect">
            <a:avLst/>
          </a:prstGeom>
          <a:noFill/>
          <a:ln w="9525" cap="flat" cmpd="sng">
            <a:solidFill>
              <a:srgbClr val="F3F3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CCCCCC"/>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Headline design 6">
  <p:cSld name="CUSTOM_24">
    <p:spTree>
      <p:nvGrpSpPr>
        <p:cNvPr id="1" name="Shape 105"/>
        <p:cNvGrpSpPr/>
        <p:nvPr/>
      </p:nvGrpSpPr>
      <p:grpSpPr>
        <a:xfrm>
          <a:off x="0" y="0"/>
          <a:ext cx="0" cy="0"/>
          <a:chOff x="0" y="0"/>
          <a:chExt cx="0" cy="0"/>
        </a:xfrm>
      </p:grpSpPr>
      <p:sp>
        <p:nvSpPr>
          <p:cNvPr id="106" name="Google Shape;106;p18"/>
          <p:cNvSpPr/>
          <p:nvPr/>
        </p:nvSpPr>
        <p:spPr>
          <a:xfrm>
            <a:off x="2522400" y="753125"/>
            <a:ext cx="4099200" cy="3583200"/>
          </a:xfrm>
          <a:prstGeom prst="rect">
            <a:avLst/>
          </a:prstGeom>
          <a:noFill/>
          <a:ln w="9525" cap="flat" cmpd="sng">
            <a:solidFill>
              <a:srgbClr val="F3F3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D9D9D9"/>
              </a:solidFill>
            </a:endParaRPr>
          </a:p>
        </p:txBody>
      </p:sp>
      <p:sp>
        <p:nvSpPr>
          <p:cNvPr id="107" name="Google Shape;107;p18"/>
          <p:cNvSpPr txBox="1">
            <a:spLocks noGrp="1"/>
          </p:cNvSpPr>
          <p:nvPr>
            <p:ph type="ctrTitle"/>
          </p:nvPr>
        </p:nvSpPr>
        <p:spPr>
          <a:xfrm flipH="1">
            <a:off x="2609225" y="2243225"/>
            <a:ext cx="2876700" cy="19212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D9D9D9"/>
              </a:buClr>
              <a:buSzPts val="3600"/>
              <a:buNone/>
              <a:defRPr sz="3600">
                <a:solidFill>
                  <a:srgbClr val="D9D9D9"/>
                </a:solidFill>
              </a:defRPr>
            </a:lvl1pPr>
            <a:lvl2pPr lvl="1" algn="r" rtl="0">
              <a:spcBef>
                <a:spcPts val="0"/>
              </a:spcBef>
              <a:spcAft>
                <a:spcPts val="0"/>
              </a:spcAft>
              <a:buClr>
                <a:srgbClr val="D9D9D9"/>
              </a:buClr>
              <a:buSzPts val="6500"/>
              <a:buNone/>
              <a:defRPr sz="6500">
                <a:solidFill>
                  <a:srgbClr val="D9D9D9"/>
                </a:solidFill>
              </a:defRPr>
            </a:lvl2pPr>
            <a:lvl3pPr lvl="2" algn="r" rtl="0">
              <a:spcBef>
                <a:spcPts val="0"/>
              </a:spcBef>
              <a:spcAft>
                <a:spcPts val="0"/>
              </a:spcAft>
              <a:buClr>
                <a:srgbClr val="D9D9D9"/>
              </a:buClr>
              <a:buSzPts val="6500"/>
              <a:buNone/>
              <a:defRPr sz="6500">
                <a:solidFill>
                  <a:srgbClr val="D9D9D9"/>
                </a:solidFill>
              </a:defRPr>
            </a:lvl3pPr>
            <a:lvl4pPr lvl="3" algn="r" rtl="0">
              <a:spcBef>
                <a:spcPts val="0"/>
              </a:spcBef>
              <a:spcAft>
                <a:spcPts val="0"/>
              </a:spcAft>
              <a:buClr>
                <a:srgbClr val="D9D9D9"/>
              </a:buClr>
              <a:buSzPts val="6500"/>
              <a:buNone/>
              <a:defRPr sz="6500">
                <a:solidFill>
                  <a:srgbClr val="D9D9D9"/>
                </a:solidFill>
              </a:defRPr>
            </a:lvl4pPr>
            <a:lvl5pPr lvl="4" algn="r" rtl="0">
              <a:spcBef>
                <a:spcPts val="0"/>
              </a:spcBef>
              <a:spcAft>
                <a:spcPts val="0"/>
              </a:spcAft>
              <a:buClr>
                <a:srgbClr val="D9D9D9"/>
              </a:buClr>
              <a:buSzPts val="6500"/>
              <a:buNone/>
              <a:defRPr sz="6500">
                <a:solidFill>
                  <a:srgbClr val="D9D9D9"/>
                </a:solidFill>
              </a:defRPr>
            </a:lvl5pPr>
            <a:lvl6pPr lvl="5" algn="r" rtl="0">
              <a:spcBef>
                <a:spcPts val="0"/>
              </a:spcBef>
              <a:spcAft>
                <a:spcPts val="0"/>
              </a:spcAft>
              <a:buClr>
                <a:srgbClr val="D9D9D9"/>
              </a:buClr>
              <a:buSzPts val="6500"/>
              <a:buNone/>
              <a:defRPr sz="6500">
                <a:solidFill>
                  <a:srgbClr val="D9D9D9"/>
                </a:solidFill>
              </a:defRPr>
            </a:lvl6pPr>
            <a:lvl7pPr lvl="6" algn="r" rtl="0">
              <a:spcBef>
                <a:spcPts val="0"/>
              </a:spcBef>
              <a:spcAft>
                <a:spcPts val="0"/>
              </a:spcAft>
              <a:buClr>
                <a:srgbClr val="D9D9D9"/>
              </a:buClr>
              <a:buSzPts val="6500"/>
              <a:buNone/>
              <a:defRPr sz="6500">
                <a:solidFill>
                  <a:srgbClr val="D9D9D9"/>
                </a:solidFill>
              </a:defRPr>
            </a:lvl7pPr>
            <a:lvl8pPr lvl="7" algn="r" rtl="0">
              <a:spcBef>
                <a:spcPts val="0"/>
              </a:spcBef>
              <a:spcAft>
                <a:spcPts val="0"/>
              </a:spcAft>
              <a:buClr>
                <a:srgbClr val="D9D9D9"/>
              </a:buClr>
              <a:buSzPts val="6500"/>
              <a:buNone/>
              <a:defRPr sz="6500">
                <a:solidFill>
                  <a:srgbClr val="D9D9D9"/>
                </a:solidFill>
              </a:defRPr>
            </a:lvl8pPr>
            <a:lvl9pPr lvl="8" algn="r" rtl="0">
              <a:spcBef>
                <a:spcPts val="0"/>
              </a:spcBef>
              <a:spcAft>
                <a:spcPts val="0"/>
              </a:spcAft>
              <a:buClr>
                <a:srgbClr val="D9D9D9"/>
              </a:buClr>
              <a:buSzPts val="6500"/>
              <a:buNone/>
              <a:defRPr sz="6500">
                <a:solidFill>
                  <a:srgbClr val="D9D9D9"/>
                </a:solidFill>
              </a:defRPr>
            </a:lvl9pPr>
          </a:lstStyle>
          <a:p>
            <a:endParaRPr/>
          </a:p>
        </p:txBody>
      </p:sp>
      <p:sp>
        <p:nvSpPr>
          <p:cNvPr id="108" name="Google Shape;108;p18"/>
          <p:cNvSpPr txBox="1">
            <a:spLocks noGrp="1"/>
          </p:cNvSpPr>
          <p:nvPr>
            <p:ph type="title" idx="2" hasCustomPrompt="1"/>
          </p:nvPr>
        </p:nvSpPr>
        <p:spPr>
          <a:xfrm flipH="1">
            <a:off x="3514050" y="2419325"/>
            <a:ext cx="4488300" cy="1622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D9D9D9"/>
              </a:buClr>
              <a:buSzPts val="16000"/>
              <a:buNone/>
              <a:defRPr sz="16000">
                <a:solidFill>
                  <a:srgbClr val="D9D9D9"/>
                </a:solidFill>
              </a:defRPr>
            </a:lvl1pPr>
            <a:lvl2pPr lvl="1"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D9D9D9"/>
              </a:buClr>
              <a:buSzPts val="14000"/>
              <a:buFont typeface="Fira Sans Extra Condensed Medium"/>
              <a:buNone/>
              <a:defRPr sz="14000">
                <a:solidFill>
                  <a:srgbClr val="D9D9D9"/>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ree columns 2">
  <p:cSld name="CUSTOM_11_1">
    <p:spTree>
      <p:nvGrpSpPr>
        <p:cNvPr id="1" name="Shape 109"/>
        <p:cNvGrpSpPr/>
        <p:nvPr/>
      </p:nvGrpSpPr>
      <p:grpSpPr>
        <a:xfrm>
          <a:off x="0" y="0"/>
          <a:ext cx="0" cy="0"/>
          <a:chOff x="0" y="0"/>
          <a:chExt cx="0" cy="0"/>
        </a:xfrm>
      </p:grpSpPr>
      <p:sp>
        <p:nvSpPr>
          <p:cNvPr id="110" name="Google Shape;110;p19"/>
          <p:cNvSpPr txBox="1">
            <a:spLocks noGrp="1"/>
          </p:cNvSpPr>
          <p:nvPr>
            <p:ph type="ctrTitle"/>
          </p:nvPr>
        </p:nvSpPr>
        <p:spPr>
          <a:xfrm>
            <a:off x="1263150" y="1910650"/>
            <a:ext cx="1338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14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11" name="Google Shape;111;p19"/>
          <p:cNvSpPr txBox="1">
            <a:spLocks noGrp="1"/>
          </p:cNvSpPr>
          <p:nvPr>
            <p:ph type="subTitle" idx="1"/>
          </p:nvPr>
        </p:nvSpPr>
        <p:spPr>
          <a:xfrm>
            <a:off x="1310100" y="2426522"/>
            <a:ext cx="1244400" cy="771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12" name="Google Shape;112;p19"/>
          <p:cNvSpPr txBox="1">
            <a:spLocks noGrp="1"/>
          </p:cNvSpPr>
          <p:nvPr>
            <p:ph type="ctrTitle" idx="2"/>
          </p:nvPr>
        </p:nvSpPr>
        <p:spPr>
          <a:xfrm>
            <a:off x="3902700" y="1910650"/>
            <a:ext cx="1338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14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13" name="Google Shape;113;p19"/>
          <p:cNvSpPr txBox="1">
            <a:spLocks noGrp="1"/>
          </p:cNvSpPr>
          <p:nvPr>
            <p:ph type="subTitle" idx="3"/>
          </p:nvPr>
        </p:nvSpPr>
        <p:spPr>
          <a:xfrm>
            <a:off x="3949650" y="2426522"/>
            <a:ext cx="1244400" cy="771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14" name="Google Shape;114;p19"/>
          <p:cNvSpPr txBox="1">
            <a:spLocks noGrp="1"/>
          </p:cNvSpPr>
          <p:nvPr>
            <p:ph type="ctrTitle" idx="4"/>
          </p:nvPr>
        </p:nvSpPr>
        <p:spPr>
          <a:xfrm>
            <a:off x="6589500" y="1910650"/>
            <a:ext cx="13386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400"/>
              <a:buNone/>
              <a:defRPr sz="14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15" name="Google Shape;115;p19"/>
          <p:cNvSpPr txBox="1">
            <a:spLocks noGrp="1"/>
          </p:cNvSpPr>
          <p:nvPr>
            <p:ph type="subTitle" idx="5"/>
          </p:nvPr>
        </p:nvSpPr>
        <p:spPr>
          <a:xfrm>
            <a:off x="6636450" y="2426522"/>
            <a:ext cx="1244400" cy="771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16" name="Google Shape;116;p19"/>
          <p:cNvSpPr txBox="1">
            <a:spLocks noGrp="1"/>
          </p:cNvSpPr>
          <p:nvPr>
            <p:ph type="title" idx="6" hasCustomPrompt="1"/>
          </p:nvPr>
        </p:nvSpPr>
        <p:spPr>
          <a:xfrm>
            <a:off x="1422605" y="3223975"/>
            <a:ext cx="10194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9pPr>
          </a:lstStyle>
          <a:p>
            <a:r>
              <a:t>xx%</a:t>
            </a:r>
          </a:p>
        </p:txBody>
      </p:sp>
      <p:sp>
        <p:nvSpPr>
          <p:cNvPr id="117" name="Google Shape;117;p19"/>
          <p:cNvSpPr txBox="1">
            <a:spLocks noGrp="1"/>
          </p:cNvSpPr>
          <p:nvPr>
            <p:ph type="title" idx="7" hasCustomPrompt="1"/>
          </p:nvPr>
        </p:nvSpPr>
        <p:spPr>
          <a:xfrm>
            <a:off x="4038680" y="3223975"/>
            <a:ext cx="10194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9pPr>
          </a:lstStyle>
          <a:p>
            <a:r>
              <a:t>xx%</a:t>
            </a:r>
          </a:p>
        </p:txBody>
      </p:sp>
      <p:sp>
        <p:nvSpPr>
          <p:cNvPr id="118" name="Google Shape;118;p19"/>
          <p:cNvSpPr txBox="1">
            <a:spLocks noGrp="1"/>
          </p:cNvSpPr>
          <p:nvPr>
            <p:ph type="title" idx="8" hasCustomPrompt="1"/>
          </p:nvPr>
        </p:nvSpPr>
        <p:spPr>
          <a:xfrm>
            <a:off x="6749255" y="3223975"/>
            <a:ext cx="10194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SzPts val="1800"/>
              <a:buFont typeface="Fira Sans Extra Condensed Medium"/>
              <a:buNone/>
              <a:defRPr sz="1800">
                <a:latin typeface="Fira Sans Extra Condensed Medium"/>
                <a:ea typeface="Fira Sans Extra Condensed Medium"/>
                <a:cs typeface="Fira Sans Extra Condensed Medium"/>
                <a:sym typeface="Fira Sans Extra Condensed Medium"/>
              </a:defRPr>
            </a:lvl9pPr>
          </a:lstStyle>
          <a:p>
            <a:r>
              <a:t>xx%</a:t>
            </a:r>
          </a:p>
        </p:txBody>
      </p:sp>
      <p:sp>
        <p:nvSpPr>
          <p:cNvPr id="119" name="Google Shape;119;p19"/>
          <p:cNvSpPr txBox="1">
            <a:spLocks noGrp="1"/>
          </p:cNvSpPr>
          <p:nvPr>
            <p:ph type="ctrTitle" idx="9"/>
          </p:nvPr>
        </p:nvSpPr>
        <p:spPr>
          <a:xfrm>
            <a:off x="723600" y="470625"/>
            <a:ext cx="20781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hanks">
  <p:cSld name="CUSTOM_11_1_2_1">
    <p:spTree>
      <p:nvGrpSpPr>
        <p:cNvPr id="1" name="Shape 120"/>
        <p:cNvGrpSpPr/>
        <p:nvPr/>
      </p:nvGrpSpPr>
      <p:grpSpPr>
        <a:xfrm>
          <a:off x="0" y="0"/>
          <a:ext cx="0" cy="0"/>
          <a:chOff x="0" y="0"/>
          <a:chExt cx="0" cy="0"/>
        </a:xfrm>
      </p:grpSpPr>
      <p:sp>
        <p:nvSpPr>
          <p:cNvPr id="121" name="Google Shape;121;p20"/>
          <p:cNvSpPr txBox="1">
            <a:spLocks noGrp="1"/>
          </p:cNvSpPr>
          <p:nvPr>
            <p:ph type="title"/>
          </p:nvPr>
        </p:nvSpPr>
        <p:spPr>
          <a:xfrm>
            <a:off x="1676549" y="2123400"/>
            <a:ext cx="2847000" cy="8967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B7B7B7"/>
              </a:buClr>
              <a:buSzPts val="2800"/>
              <a:buNone/>
              <a:defRPr>
                <a:solidFill>
                  <a:srgbClr val="B7B7B7"/>
                </a:solidFill>
              </a:defRPr>
            </a:lvl1pPr>
            <a:lvl2pPr lvl="1" rtl="0">
              <a:spcBef>
                <a:spcPts val="0"/>
              </a:spcBef>
              <a:spcAft>
                <a:spcPts val="0"/>
              </a:spcAft>
              <a:buClr>
                <a:srgbClr val="B7B7B7"/>
              </a:buClr>
              <a:buSzPts val="2800"/>
              <a:buNone/>
              <a:defRPr>
                <a:solidFill>
                  <a:srgbClr val="B7B7B7"/>
                </a:solidFill>
              </a:defRPr>
            </a:lvl2pPr>
            <a:lvl3pPr lvl="2" rtl="0">
              <a:spcBef>
                <a:spcPts val="0"/>
              </a:spcBef>
              <a:spcAft>
                <a:spcPts val="0"/>
              </a:spcAft>
              <a:buClr>
                <a:srgbClr val="B7B7B7"/>
              </a:buClr>
              <a:buSzPts val="2800"/>
              <a:buNone/>
              <a:defRPr>
                <a:solidFill>
                  <a:srgbClr val="B7B7B7"/>
                </a:solidFill>
              </a:defRPr>
            </a:lvl3pPr>
            <a:lvl4pPr lvl="3" rtl="0">
              <a:spcBef>
                <a:spcPts val="0"/>
              </a:spcBef>
              <a:spcAft>
                <a:spcPts val="0"/>
              </a:spcAft>
              <a:buClr>
                <a:srgbClr val="B7B7B7"/>
              </a:buClr>
              <a:buSzPts val="2800"/>
              <a:buNone/>
              <a:defRPr>
                <a:solidFill>
                  <a:srgbClr val="B7B7B7"/>
                </a:solidFill>
              </a:defRPr>
            </a:lvl4pPr>
            <a:lvl5pPr lvl="4" rtl="0">
              <a:spcBef>
                <a:spcPts val="0"/>
              </a:spcBef>
              <a:spcAft>
                <a:spcPts val="0"/>
              </a:spcAft>
              <a:buClr>
                <a:srgbClr val="B7B7B7"/>
              </a:buClr>
              <a:buSzPts val="2800"/>
              <a:buNone/>
              <a:defRPr>
                <a:solidFill>
                  <a:srgbClr val="B7B7B7"/>
                </a:solidFill>
              </a:defRPr>
            </a:lvl5pPr>
            <a:lvl6pPr lvl="5" rtl="0">
              <a:spcBef>
                <a:spcPts val="0"/>
              </a:spcBef>
              <a:spcAft>
                <a:spcPts val="0"/>
              </a:spcAft>
              <a:buClr>
                <a:srgbClr val="B7B7B7"/>
              </a:buClr>
              <a:buSzPts val="2800"/>
              <a:buNone/>
              <a:defRPr>
                <a:solidFill>
                  <a:srgbClr val="B7B7B7"/>
                </a:solidFill>
              </a:defRPr>
            </a:lvl6pPr>
            <a:lvl7pPr lvl="6" rtl="0">
              <a:spcBef>
                <a:spcPts val="0"/>
              </a:spcBef>
              <a:spcAft>
                <a:spcPts val="0"/>
              </a:spcAft>
              <a:buClr>
                <a:srgbClr val="B7B7B7"/>
              </a:buClr>
              <a:buSzPts val="2800"/>
              <a:buNone/>
              <a:defRPr>
                <a:solidFill>
                  <a:srgbClr val="B7B7B7"/>
                </a:solidFill>
              </a:defRPr>
            </a:lvl7pPr>
            <a:lvl8pPr lvl="7" rtl="0">
              <a:spcBef>
                <a:spcPts val="0"/>
              </a:spcBef>
              <a:spcAft>
                <a:spcPts val="0"/>
              </a:spcAft>
              <a:buClr>
                <a:srgbClr val="B7B7B7"/>
              </a:buClr>
              <a:buSzPts val="2800"/>
              <a:buNone/>
              <a:defRPr>
                <a:solidFill>
                  <a:srgbClr val="B7B7B7"/>
                </a:solidFill>
              </a:defRPr>
            </a:lvl8pPr>
            <a:lvl9pPr lvl="8" rtl="0">
              <a:spcBef>
                <a:spcPts val="0"/>
              </a:spcBef>
              <a:spcAft>
                <a:spcPts val="0"/>
              </a:spcAft>
              <a:buClr>
                <a:srgbClr val="B7B7B7"/>
              </a:buClr>
              <a:buSzPts val="2800"/>
              <a:buNone/>
              <a:defRPr>
                <a:solidFill>
                  <a:srgbClr val="B7B7B7"/>
                </a:solidFill>
              </a:defRPr>
            </a:lvl9pPr>
          </a:lstStyle>
          <a:p>
            <a:endParaRPr/>
          </a:p>
        </p:txBody>
      </p:sp>
      <p:sp>
        <p:nvSpPr>
          <p:cNvPr id="122" name="Google Shape;122;p20"/>
          <p:cNvSpPr txBox="1">
            <a:spLocks noGrp="1"/>
          </p:cNvSpPr>
          <p:nvPr>
            <p:ph type="subTitle" idx="1"/>
          </p:nvPr>
        </p:nvSpPr>
        <p:spPr>
          <a:xfrm flipH="1">
            <a:off x="5020872" y="1986750"/>
            <a:ext cx="2631000" cy="1170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2800"/>
              <a:buNone/>
              <a:defRPr sz="2800"/>
            </a:lvl2pPr>
            <a:lvl3pPr lvl="2" rtl="0">
              <a:lnSpc>
                <a:spcPct val="100000"/>
              </a:lnSpc>
              <a:spcBef>
                <a:spcPts val="0"/>
              </a:spcBef>
              <a:spcAft>
                <a:spcPts val="0"/>
              </a:spcAft>
              <a:buSzPts val="2800"/>
              <a:buNone/>
              <a:defRPr sz="2800"/>
            </a:lvl3pPr>
            <a:lvl4pPr lvl="3" rtl="0">
              <a:lnSpc>
                <a:spcPct val="100000"/>
              </a:lnSpc>
              <a:spcBef>
                <a:spcPts val="0"/>
              </a:spcBef>
              <a:spcAft>
                <a:spcPts val="0"/>
              </a:spcAft>
              <a:buSzPts val="2800"/>
              <a:buNone/>
              <a:defRPr sz="2800"/>
            </a:lvl4pPr>
            <a:lvl5pPr lvl="4" rtl="0">
              <a:lnSpc>
                <a:spcPct val="100000"/>
              </a:lnSpc>
              <a:spcBef>
                <a:spcPts val="0"/>
              </a:spcBef>
              <a:spcAft>
                <a:spcPts val="0"/>
              </a:spcAft>
              <a:buSzPts val="2800"/>
              <a:buNone/>
              <a:defRPr sz="2800"/>
            </a:lvl5pPr>
            <a:lvl6pPr lvl="5" rtl="0">
              <a:lnSpc>
                <a:spcPct val="100000"/>
              </a:lnSpc>
              <a:spcBef>
                <a:spcPts val="0"/>
              </a:spcBef>
              <a:spcAft>
                <a:spcPts val="0"/>
              </a:spcAft>
              <a:buSzPts val="2800"/>
              <a:buNone/>
              <a:defRPr sz="2800"/>
            </a:lvl6pPr>
            <a:lvl7pPr lvl="6" rtl="0">
              <a:lnSpc>
                <a:spcPct val="100000"/>
              </a:lnSpc>
              <a:spcBef>
                <a:spcPts val="0"/>
              </a:spcBef>
              <a:spcAft>
                <a:spcPts val="0"/>
              </a:spcAft>
              <a:buSzPts val="2800"/>
              <a:buNone/>
              <a:defRPr sz="2800"/>
            </a:lvl7pPr>
            <a:lvl8pPr lvl="7" rtl="0">
              <a:lnSpc>
                <a:spcPct val="100000"/>
              </a:lnSpc>
              <a:spcBef>
                <a:spcPts val="0"/>
              </a:spcBef>
              <a:spcAft>
                <a:spcPts val="0"/>
              </a:spcAft>
              <a:buSzPts val="2800"/>
              <a:buNone/>
              <a:defRPr sz="2800"/>
            </a:lvl8pPr>
            <a:lvl9pPr lvl="8"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redits">
  <p:cSld name="CUSTOM_25">
    <p:spTree>
      <p:nvGrpSpPr>
        <p:cNvPr id="1" name="Shape 123"/>
        <p:cNvGrpSpPr/>
        <p:nvPr/>
      </p:nvGrpSpPr>
      <p:grpSpPr>
        <a:xfrm>
          <a:off x="0" y="0"/>
          <a:ext cx="0" cy="0"/>
          <a:chOff x="0" y="0"/>
          <a:chExt cx="0" cy="0"/>
        </a:xfrm>
      </p:grpSpPr>
      <p:sp>
        <p:nvSpPr>
          <p:cNvPr id="124" name="Google Shape;124;p21"/>
          <p:cNvSpPr txBox="1">
            <a:spLocks noGrp="1"/>
          </p:cNvSpPr>
          <p:nvPr>
            <p:ph type="body" idx="1"/>
          </p:nvPr>
        </p:nvSpPr>
        <p:spPr>
          <a:xfrm>
            <a:off x="642050" y="2134800"/>
            <a:ext cx="5308200" cy="14760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a:lvl1pPr>
            <a:lvl2pPr marL="914400" lvl="1" indent="-304800" rtl="0">
              <a:spcBef>
                <a:spcPts val="1600"/>
              </a:spcBef>
              <a:spcAft>
                <a:spcPts val="0"/>
              </a:spcAft>
              <a:buSzPts val="1200"/>
              <a:buChar char="○"/>
              <a:defRPr/>
            </a:lvl2pPr>
            <a:lvl3pPr marL="1371600" lvl="2" indent="-304800" rtl="0">
              <a:spcBef>
                <a:spcPts val="1600"/>
              </a:spcBef>
              <a:spcAft>
                <a:spcPts val="0"/>
              </a:spcAft>
              <a:buSzPts val="1200"/>
              <a:buChar char="■"/>
              <a:defRPr/>
            </a:lvl3pPr>
            <a:lvl4pPr marL="1828800" lvl="3" indent="-304800" rtl="0">
              <a:spcBef>
                <a:spcPts val="1600"/>
              </a:spcBef>
              <a:spcAft>
                <a:spcPts val="0"/>
              </a:spcAft>
              <a:buSzPts val="1200"/>
              <a:buChar char="●"/>
              <a:defRPr/>
            </a:lvl4pPr>
            <a:lvl5pPr marL="2286000" lvl="4" indent="-304800" rtl="0">
              <a:spcBef>
                <a:spcPts val="1600"/>
              </a:spcBef>
              <a:spcAft>
                <a:spcPts val="0"/>
              </a:spcAft>
              <a:buSzPts val="1200"/>
              <a:buChar char="○"/>
              <a:defRPr/>
            </a:lvl5pPr>
            <a:lvl6pPr marL="2743200" lvl="5" indent="-304800" rtl="0">
              <a:spcBef>
                <a:spcPts val="1600"/>
              </a:spcBef>
              <a:spcAft>
                <a:spcPts val="0"/>
              </a:spcAft>
              <a:buSzPts val="1200"/>
              <a:buChar char="■"/>
              <a:defRPr/>
            </a:lvl6pPr>
            <a:lvl7pPr marL="3200400" lvl="6" indent="-304800" rtl="0">
              <a:spcBef>
                <a:spcPts val="1600"/>
              </a:spcBef>
              <a:spcAft>
                <a:spcPts val="0"/>
              </a:spcAft>
              <a:buSzPts val="1200"/>
              <a:buChar char="●"/>
              <a:defRPr/>
            </a:lvl7pPr>
            <a:lvl8pPr marL="3657600" lvl="7" indent="-304800" rtl="0">
              <a:spcBef>
                <a:spcPts val="1600"/>
              </a:spcBef>
              <a:spcAft>
                <a:spcPts val="0"/>
              </a:spcAft>
              <a:buSzPts val="1200"/>
              <a:buChar char="○"/>
              <a:defRPr/>
            </a:lvl8pPr>
            <a:lvl9pPr marL="4114800" lvl="8" indent="-304800" rtl="0">
              <a:spcBef>
                <a:spcPts val="1600"/>
              </a:spcBef>
              <a:spcAft>
                <a:spcPts val="1600"/>
              </a:spcAft>
              <a:buSzPts val="1200"/>
              <a:buChar char="■"/>
              <a:defRPr/>
            </a:lvl9pPr>
          </a:lstStyle>
          <a:p>
            <a:endParaRPr/>
          </a:p>
        </p:txBody>
      </p:sp>
      <p:sp>
        <p:nvSpPr>
          <p:cNvPr id="125" name="Google Shape;125;p21"/>
          <p:cNvSpPr txBox="1">
            <a:spLocks noGrp="1"/>
          </p:cNvSpPr>
          <p:nvPr>
            <p:ph type="ctrTitle"/>
          </p:nvPr>
        </p:nvSpPr>
        <p:spPr>
          <a:xfrm>
            <a:off x="723600" y="470625"/>
            <a:ext cx="20781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Resources">
  <p:cSld name="CUSTOM_10">
    <p:spTree>
      <p:nvGrpSpPr>
        <p:cNvPr id="1" name="Shape 126"/>
        <p:cNvGrpSpPr/>
        <p:nvPr/>
      </p:nvGrpSpPr>
      <p:grpSpPr>
        <a:xfrm>
          <a:off x="0" y="0"/>
          <a:ext cx="0" cy="0"/>
          <a:chOff x="0" y="0"/>
          <a:chExt cx="0" cy="0"/>
        </a:xfrm>
      </p:grpSpPr>
      <p:sp>
        <p:nvSpPr>
          <p:cNvPr id="127" name="Google Shape;127;p22"/>
          <p:cNvSpPr txBox="1">
            <a:spLocks noGrp="1"/>
          </p:cNvSpPr>
          <p:nvPr>
            <p:ph type="body" idx="1"/>
          </p:nvPr>
        </p:nvSpPr>
        <p:spPr>
          <a:xfrm>
            <a:off x="642050" y="1830000"/>
            <a:ext cx="5308200" cy="14760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a:lvl1pPr>
            <a:lvl2pPr marL="914400" lvl="1" indent="-304800" rtl="0">
              <a:spcBef>
                <a:spcPts val="1600"/>
              </a:spcBef>
              <a:spcAft>
                <a:spcPts val="0"/>
              </a:spcAft>
              <a:buSzPts val="1200"/>
              <a:buChar char="○"/>
              <a:defRPr/>
            </a:lvl2pPr>
            <a:lvl3pPr marL="1371600" lvl="2" indent="-304800" rtl="0">
              <a:spcBef>
                <a:spcPts val="1600"/>
              </a:spcBef>
              <a:spcAft>
                <a:spcPts val="0"/>
              </a:spcAft>
              <a:buSzPts val="1200"/>
              <a:buChar char="■"/>
              <a:defRPr/>
            </a:lvl3pPr>
            <a:lvl4pPr marL="1828800" lvl="3" indent="-304800" rtl="0">
              <a:spcBef>
                <a:spcPts val="1600"/>
              </a:spcBef>
              <a:spcAft>
                <a:spcPts val="0"/>
              </a:spcAft>
              <a:buSzPts val="1200"/>
              <a:buChar char="●"/>
              <a:defRPr/>
            </a:lvl4pPr>
            <a:lvl5pPr marL="2286000" lvl="4" indent="-304800" rtl="0">
              <a:spcBef>
                <a:spcPts val="1600"/>
              </a:spcBef>
              <a:spcAft>
                <a:spcPts val="0"/>
              </a:spcAft>
              <a:buSzPts val="1200"/>
              <a:buChar char="○"/>
              <a:defRPr/>
            </a:lvl5pPr>
            <a:lvl6pPr marL="2743200" lvl="5" indent="-304800" rtl="0">
              <a:spcBef>
                <a:spcPts val="1600"/>
              </a:spcBef>
              <a:spcAft>
                <a:spcPts val="0"/>
              </a:spcAft>
              <a:buSzPts val="1200"/>
              <a:buChar char="■"/>
              <a:defRPr/>
            </a:lvl6pPr>
            <a:lvl7pPr marL="3200400" lvl="6" indent="-304800" rtl="0">
              <a:spcBef>
                <a:spcPts val="1600"/>
              </a:spcBef>
              <a:spcAft>
                <a:spcPts val="0"/>
              </a:spcAft>
              <a:buSzPts val="1200"/>
              <a:buChar char="●"/>
              <a:defRPr/>
            </a:lvl7pPr>
            <a:lvl8pPr marL="3657600" lvl="7" indent="-304800" rtl="0">
              <a:spcBef>
                <a:spcPts val="1600"/>
              </a:spcBef>
              <a:spcAft>
                <a:spcPts val="0"/>
              </a:spcAft>
              <a:buSzPts val="1200"/>
              <a:buChar char="○"/>
              <a:defRPr/>
            </a:lvl8pPr>
            <a:lvl9pPr marL="4114800" lvl="8" indent="-304800" rtl="0">
              <a:spcBef>
                <a:spcPts val="1600"/>
              </a:spcBef>
              <a:spcAft>
                <a:spcPts val="1600"/>
              </a:spcAft>
              <a:buSzPts val="1200"/>
              <a:buChar char="■"/>
              <a:defRPr/>
            </a:lvl9pPr>
          </a:lstStyle>
          <a:p>
            <a:endParaRPr/>
          </a:p>
        </p:txBody>
      </p:sp>
      <p:sp>
        <p:nvSpPr>
          <p:cNvPr id="128" name="Google Shape;128;p22"/>
          <p:cNvSpPr txBox="1">
            <a:spLocks noGrp="1"/>
          </p:cNvSpPr>
          <p:nvPr>
            <p:ph type="subTitle" idx="2"/>
          </p:nvPr>
        </p:nvSpPr>
        <p:spPr>
          <a:xfrm>
            <a:off x="723600" y="991050"/>
            <a:ext cx="3655800" cy="3936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atin typeface="Open Sans"/>
                <a:ea typeface="Open Sans"/>
                <a:cs typeface="Open Sans"/>
                <a:sym typeface="Open Sans"/>
              </a:defRPr>
            </a:lvl2pPr>
            <a:lvl3pPr lvl="2" rtl="0">
              <a:spcBef>
                <a:spcPts val="1600"/>
              </a:spcBef>
              <a:spcAft>
                <a:spcPts val="0"/>
              </a:spcAft>
              <a:buNone/>
              <a:defRPr>
                <a:latin typeface="Open Sans"/>
                <a:ea typeface="Open Sans"/>
                <a:cs typeface="Open Sans"/>
                <a:sym typeface="Open Sans"/>
              </a:defRPr>
            </a:lvl3pPr>
            <a:lvl4pPr lvl="3" rtl="0">
              <a:spcBef>
                <a:spcPts val="1600"/>
              </a:spcBef>
              <a:spcAft>
                <a:spcPts val="0"/>
              </a:spcAft>
              <a:buNone/>
              <a:defRPr>
                <a:latin typeface="Open Sans"/>
                <a:ea typeface="Open Sans"/>
                <a:cs typeface="Open Sans"/>
                <a:sym typeface="Open Sans"/>
              </a:defRPr>
            </a:lvl4pPr>
            <a:lvl5pPr lvl="4" rtl="0">
              <a:spcBef>
                <a:spcPts val="1600"/>
              </a:spcBef>
              <a:spcAft>
                <a:spcPts val="0"/>
              </a:spcAft>
              <a:buNone/>
              <a:defRPr>
                <a:latin typeface="Open Sans"/>
                <a:ea typeface="Open Sans"/>
                <a:cs typeface="Open Sans"/>
                <a:sym typeface="Open Sans"/>
              </a:defRPr>
            </a:lvl5pPr>
            <a:lvl6pPr lvl="5" rtl="0">
              <a:spcBef>
                <a:spcPts val="1600"/>
              </a:spcBef>
              <a:spcAft>
                <a:spcPts val="0"/>
              </a:spcAft>
              <a:buNone/>
              <a:defRPr>
                <a:latin typeface="Open Sans"/>
                <a:ea typeface="Open Sans"/>
                <a:cs typeface="Open Sans"/>
                <a:sym typeface="Open Sans"/>
              </a:defRPr>
            </a:lvl6pPr>
            <a:lvl7pPr lvl="6" rtl="0">
              <a:spcBef>
                <a:spcPts val="1600"/>
              </a:spcBef>
              <a:spcAft>
                <a:spcPts val="0"/>
              </a:spcAft>
              <a:buNone/>
              <a:defRPr>
                <a:latin typeface="Open Sans"/>
                <a:ea typeface="Open Sans"/>
                <a:cs typeface="Open Sans"/>
                <a:sym typeface="Open Sans"/>
              </a:defRPr>
            </a:lvl7pPr>
            <a:lvl8pPr lvl="7" rtl="0">
              <a:spcBef>
                <a:spcPts val="1600"/>
              </a:spcBef>
              <a:spcAft>
                <a:spcPts val="0"/>
              </a:spcAft>
              <a:buNone/>
              <a:defRPr>
                <a:latin typeface="Open Sans"/>
                <a:ea typeface="Open Sans"/>
                <a:cs typeface="Open Sans"/>
                <a:sym typeface="Open Sans"/>
              </a:defRPr>
            </a:lvl8pPr>
            <a:lvl9pPr lvl="8" rtl="0">
              <a:spcBef>
                <a:spcPts val="1600"/>
              </a:spcBef>
              <a:spcAft>
                <a:spcPts val="1600"/>
              </a:spcAft>
              <a:buNone/>
              <a:defRPr>
                <a:latin typeface="Open Sans"/>
                <a:ea typeface="Open Sans"/>
                <a:cs typeface="Open Sans"/>
                <a:sym typeface="Open Sans"/>
              </a:defRPr>
            </a:lvl9pPr>
          </a:lstStyle>
          <a:p>
            <a:endParaRPr/>
          </a:p>
        </p:txBody>
      </p:sp>
      <p:sp>
        <p:nvSpPr>
          <p:cNvPr id="129" name="Google Shape;129;p22"/>
          <p:cNvSpPr txBox="1">
            <a:spLocks noGrp="1"/>
          </p:cNvSpPr>
          <p:nvPr>
            <p:ph type="ctrTitle"/>
          </p:nvPr>
        </p:nvSpPr>
        <p:spPr>
          <a:xfrm>
            <a:off x="723600" y="470625"/>
            <a:ext cx="2078100" cy="9462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ACKGROUND">
  <p:cSld name="CUSTOM_26">
    <p:spTree>
      <p:nvGrpSpPr>
        <p:cNvPr id="1" name="Shape 130"/>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SLIDE">
  <p:cSld name="CUSTOM_27">
    <p:bg>
      <p:bgPr>
        <a:solidFill>
          <a:srgbClr val="FFFFFF"/>
        </a:solidFill>
        <a:effectLst/>
      </p:bgPr>
    </p:bg>
    <p:spTree>
      <p:nvGrpSpPr>
        <p:cNvPr id="1" name="Shape 13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1pPr>
            <a:lvl2pPr lvl="1"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2pPr>
            <a:lvl3pPr lvl="2"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3pPr>
            <a:lvl4pPr lvl="3"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4pPr>
            <a:lvl5pPr lvl="4"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5pPr>
            <a:lvl6pPr lvl="5"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6pPr>
            <a:lvl7pPr lvl="6"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7pPr>
            <a:lvl8pPr lvl="7"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8pPr>
            <a:lvl9pPr lvl="8" rtl="0">
              <a:spcBef>
                <a:spcPts val="0"/>
              </a:spcBef>
              <a:spcAft>
                <a:spcPts val="0"/>
              </a:spcAft>
              <a:buClr>
                <a:schemeClr val="dk1"/>
              </a:buClr>
              <a:buSzPts val="2800"/>
              <a:buFont typeface="DM Serif Display"/>
              <a:buNone/>
              <a:defRPr sz="2800">
                <a:solidFill>
                  <a:schemeClr val="dk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1pPr>
            <a:lvl2pPr marL="914400" lvl="1" indent="-304800" rtl="0">
              <a:lnSpc>
                <a:spcPct val="115000"/>
              </a:lnSpc>
              <a:spcBef>
                <a:spcPts val="160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2pPr>
            <a:lvl3pPr marL="1371600" lvl="2" indent="-304800" rtl="0">
              <a:lnSpc>
                <a:spcPct val="115000"/>
              </a:lnSpc>
              <a:spcBef>
                <a:spcPts val="160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3pPr>
            <a:lvl4pPr marL="1828800" lvl="3" indent="-304800" rtl="0">
              <a:lnSpc>
                <a:spcPct val="115000"/>
              </a:lnSpc>
              <a:spcBef>
                <a:spcPts val="160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4pPr>
            <a:lvl5pPr marL="2286000" lvl="4" indent="-304800" rtl="0">
              <a:lnSpc>
                <a:spcPct val="115000"/>
              </a:lnSpc>
              <a:spcBef>
                <a:spcPts val="160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5pPr>
            <a:lvl6pPr marL="2743200" lvl="5" indent="-304800" rtl="0">
              <a:lnSpc>
                <a:spcPct val="115000"/>
              </a:lnSpc>
              <a:spcBef>
                <a:spcPts val="160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6pPr>
            <a:lvl7pPr marL="3200400" lvl="6" indent="-304800" rtl="0">
              <a:lnSpc>
                <a:spcPct val="115000"/>
              </a:lnSpc>
              <a:spcBef>
                <a:spcPts val="160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7pPr>
            <a:lvl8pPr marL="3657600" lvl="7" indent="-304800" rtl="0">
              <a:lnSpc>
                <a:spcPct val="115000"/>
              </a:lnSpc>
              <a:spcBef>
                <a:spcPts val="1600"/>
              </a:spcBef>
              <a:spcAft>
                <a:spcPts val="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8pPr>
            <a:lvl9pPr marL="4114800" lvl="8" indent="-304800" rtl="0">
              <a:lnSpc>
                <a:spcPct val="115000"/>
              </a:lnSpc>
              <a:spcBef>
                <a:spcPts val="1600"/>
              </a:spcBef>
              <a:spcAft>
                <a:spcPts val="1600"/>
              </a:spcAft>
              <a:buClr>
                <a:schemeClr val="dk1"/>
              </a:buClr>
              <a:buSzPts val="1200"/>
              <a:buFont typeface="Open Sans Light"/>
              <a:buChar char="■"/>
              <a:defRPr sz="1200">
                <a:solidFill>
                  <a:schemeClr val="dk1"/>
                </a:solidFill>
                <a:latin typeface="Open Sans Light"/>
                <a:ea typeface="Open Sans Light"/>
                <a:cs typeface="Open Sans Light"/>
                <a:sym typeface="Open Sans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35"/>
        <p:cNvGrpSpPr/>
        <p:nvPr/>
      </p:nvGrpSpPr>
      <p:grpSpPr>
        <a:xfrm>
          <a:off x="0" y="0"/>
          <a:ext cx="0" cy="0"/>
          <a:chOff x="0" y="0"/>
          <a:chExt cx="0" cy="0"/>
        </a:xfrm>
      </p:grpSpPr>
      <p:sp>
        <p:nvSpPr>
          <p:cNvPr id="136" name="Google Shape;136;p25"/>
          <p:cNvSpPr/>
          <p:nvPr/>
        </p:nvSpPr>
        <p:spPr>
          <a:xfrm rot="10800000">
            <a:off x="7782000" y="367900"/>
            <a:ext cx="952500" cy="826275"/>
          </a:xfrm>
          <a:custGeom>
            <a:avLst/>
            <a:gdLst/>
            <a:ahLst/>
            <a:cxnLst/>
            <a:rect l="l" t="t" r="r" b="b"/>
            <a:pathLst>
              <a:path w="38100" h="33051" extrusionOk="0">
                <a:moveTo>
                  <a:pt x="0" y="0"/>
                </a:moveTo>
                <a:lnTo>
                  <a:pt x="0" y="33051"/>
                </a:lnTo>
                <a:lnTo>
                  <a:pt x="38100" y="33051"/>
                </a:lnTo>
              </a:path>
            </a:pathLst>
          </a:custGeom>
          <a:noFill/>
          <a:ln w="9525" cap="flat" cmpd="sng">
            <a:solidFill>
              <a:srgbClr val="FFFFFF"/>
            </a:solidFill>
            <a:prstDash val="solid"/>
            <a:round/>
            <a:headEnd type="none" w="med" len="med"/>
            <a:tailEnd type="none" w="med" len="med"/>
          </a:ln>
        </p:spPr>
      </p:sp>
      <p:sp>
        <p:nvSpPr>
          <p:cNvPr id="137" name="Google Shape;137;p25"/>
          <p:cNvSpPr/>
          <p:nvPr/>
        </p:nvSpPr>
        <p:spPr>
          <a:xfrm>
            <a:off x="381075" y="3949313"/>
            <a:ext cx="952500" cy="826275"/>
          </a:xfrm>
          <a:custGeom>
            <a:avLst/>
            <a:gdLst/>
            <a:ahLst/>
            <a:cxnLst/>
            <a:rect l="l" t="t" r="r" b="b"/>
            <a:pathLst>
              <a:path w="38100" h="33051" extrusionOk="0">
                <a:moveTo>
                  <a:pt x="0" y="0"/>
                </a:moveTo>
                <a:lnTo>
                  <a:pt x="0" y="33051"/>
                </a:lnTo>
                <a:lnTo>
                  <a:pt x="38100" y="33051"/>
                </a:lnTo>
              </a:path>
            </a:pathLst>
          </a:custGeom>
          <a:noFill/>
          <a:ln w="9525" cap="flat" cmpd="sng">
            <a:solidFill>
              <a:schemeClr val="lt1"/>
            </a:solidFill>
            <a:prstDash val="solid"/>
            <a:round/>
            <a:headEnd type="none" w="med" len="med"/>
            <a:tailEnd type="none" w="med" len="med"/>
          </a:ln>
        </p:spPr>
      </p:sp>
      <p:sp>
        <p:nvSpPr>
          <p:cNvPr id="138" name="Google Shape;138;p25"/>
          <p:cNvSpPr txBox="1">
            <a:spLocks noGrp="1"/>
          </p:cNvSpPr>
          <p:nvPr>
            <p:ph type="subTitle" idx="1"/>
          </p:nvPr>
        </p:nvSpPr>
        <p:spPr>
          <a:xfrm>
            <a:off x="2540502" y="3435000"/>
            <a:ext cx="4064700" cy="717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zh-TW" sz="1600">
                <a:latin typeface="Microsoft JhengHei"/>
                <a:ea typeface="Microsoft JhengHei"/>
                <a:cs typeface="Microsoft JhengHei"/>
                <a:sym typeface="Microsoft JhengHei"/>
              </a:rPr>
              <a:t>台北大學法學院</a:t>
            </a:r>
            <a:br>
              <a:rPr lang="zh-TW" sz="1600">
                <a:latin typeface="Microsoft JhengHei"/>
                <a:ea typeface="Microsoft JhengHei"/>
                <a:cs typeface="Microsoft JhengHei"/>
                <a:sym typeface="Microsoft JhengHei"/>
              </a:rPr>
            </a:br>
            <a:r>
              <a:rPr lang="zh-TW" sz="1600">
                <a:latin typeface="Microsoft JhengHei"/>
                <a:ea typeface="Microsoft JhengHei"/>
                <a:cs typeface="Microsoft JhengHei"/>
                <a:sym typeface="Microsoft JhengHei"/>
              </a:rPr>
              <a:t>李榮耕</a:t>
            </a:r>
            <a:endParaRPr sz="1600">
              <a:latin typeface="Microsoft JhengHei"/>
              <a:ea typeface="Microsoft JhengHei"/>
              <a:cs typeface="Microsoft JhengHei"/>
              <a:sym typeface="Microsoft JhengHei"/>
            </a:endParaRPr>
          </a:p>
        </p:txBody>
      </p:sp>
      <p:sp>
        <p:nvSpPr>
          <p:cNvPr id="139" name="Google Shape;139;p25"/>
          <p:cNvSpPr txBox="1">
            <a:spLocks noGrp="1"/>
          </p:cNvSpPr>
          <p:nvPr>
            <p:ph type="ctrTitle"/>
          </p:nvPr>
        </p:nvSpPr>
        <p:spPr>
          <a:xfrm>
            <a:off x="2158250" y="1472625"/>
            <a:ext cx="4881300" cy="1782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zh-TW">
                <a:solidFill>
                  <a:srgbClr val="F3F3F3"/>
                </a:solidFill>
                <a:latin typeface="Microsoft JhengHei"/>
                <a:ea typeface="Microsoft JhengHei"/>
                <a:cs typeface="Microsoft JhengHei"/>
                <a:sym typeface="Microsoft JhengHei"/>
              </a:rPr>
              <a:t>審理會台字</a:t>
            </a:r>
            <a:br>
              <a:rPr lang="zh-TW">
                <a:solidFill>
                  <a:srgbClr val="F3F3F3"/>
                </a:solidFill>
                <a:latin typeface="Microsoft JhengHei"/>
                <a:ea typeface="Microsoft JhengHei"/>
                <a:cs typeface="Microsoft JhengHei"/>
                <a:sym typeface="Microsoft JhengHei"/>
              </a:rPr>
            </a:br>
            <a:r>
              <a:rPr lang="zh-TW">
                <a:solidFill>
                  <a:srgbClr val="F3F3F3"/>
                </a:solidFill>
                <a:latin typeface="Microsoft JhengHei"/>
                <a:ea typeface="Microsoft JhengHei"/>
                <a:cs typeface="Microsoft JhengHei"/>
                <a:sym typeface="Microsoft JhengHei"/>
              </a:rPr>
              <a:t>第13254號</a:t>
            </a:r>
            <a:br>
              <a:rPr lang="zh-TW">
                <a:solidFill>
                  <a:srgbClr val="F3F3F3"/>
                </a:solidFill>
                <a:latin typeface="Microsoft JhengHei"/>
                <a:ea typeface="Microsoft JhengHei"/>
                <a:cs typeface="Microsoft JhengHei"/>
                <a:sym typeface="Microsoft JhengHei"/>
              </a:rPr>
            </a:br>
            <a:r>
              <a:rPr lang="zh-TW">
                <a:solidFill>
                  <a:srgbClr val="F3F3F3"/>
                </a:solidFill>
                <a:latin typeface="Microsoft JhengHei"/>
                <a:ea typeface="Microsoft JhengHei"/>
                <a:cs typeface="Microsoft JhengHei"/>
                <a:sym typeface="Microsoft JhengHei"/>
              </a:rPr>
              <a:t>劉政哲案意見書</a:t>
            </a:r>
            <a:endParaRPr>
              <a:solidFill>
                <a:srgbClr val="F3F3F3"/>
              </a:solidFill>
              <a:latin typeface="Microsoft JhengHei"/>
              <a:ea typeface="Microsoft JhengHei"/>
              <a:cs typeface="Microsoft JhengHei"/>
              <a:sym typeface="Microsoft JhengHei"/>
            </a:endParaRP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3"/>
        <p:cNvGrpSpPr/>
        <p:nvPr/>
      </p:nvGrpSpPr>
      <p:grpSpPr>
        <a:xfrm>
          <a:off x="0" y="0"/>
          <a:ext cx="0" cy="0"/>
          <a:chOff x="0" y="0"/>
          <a:chExt cx="0" cy="0"/>
        </a:xfrm>
      </p:grpSpPr>
      <p:sp>
        <p:nvSpPr>
          <p:cNvPr id="144" name="Google Shape;144;p26"/>
          <p:cNvSpPr txBox="1">
            <a:spLocks noGrp="1"/>
          </p:cNvSpPr>
          <p:nvPr>
            <p:ph type="ctrTitle"/>
          </p:nvPr>
        </p:nvSpPr>
        <p:spPr>
          <a:xfrm flipH="1">
            <a:off x="3553650" y="2205850"/>
            <a:ext cx="2036700" cy="19212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solidFill>
                  <a:srgbClr val="F3F3F3"/>
                </a:solidFill>
                <a:latin typeface="Microsoft JhengHei"/>
                <a:ea typeface="Microsoft JhengHei"/>
                <a:cs typeface="Microsoft JhengHei"/>
                <a:sym typeface="Microsoft JhengHei"/>
              </a:rPr>
              <a:t>本案提問</a:t>
            </a:r>
            <a:endParaRPr>
              <a:solidFill>
                <a:srgbClr val="F3F3F3"/>
              </a:solidFill>
              <a:latin typeface="Microsoft JhengHei"/>
              <a:ea typeface="Microsoft JhengHei"/>
              <a:cs typeface="Microsoft JhengHei"/>
              <a:sym typeface="Microsoft JhengHe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49" name="Google Shape;149;p27"/>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50" name="Google Shape;150;p27"/>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提問一</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依憲法對於正當法律程序的要求</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曾經參於原確定判決的法官，於非常上訴程序中，應自行迴避</a:t>
            </a:r>
            <a:endParaRPr sz="2800">
              <a:latin typeface="Microsoft JhengHei"/>
              <a:ea typeface="Microsoft JhengHei"/>
              <a:cs typeface="Microsoft JhengHei"/>
              <a:sym typeface="Microsoft JhengHe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28"/>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56" name="Google Shape;156;p28"/>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非常上訴制度兼有救濟被告權益的目的</a:t>
            </a:r>
            <a:endParaRPr sz="2800">
              <a:latin typeface="Microsoft JhengHei"/>
              <a:ea typeface="Microsoft JhengHei"/>
              <a:cs typeface="Microsoft JhengHei"/>
              <a:sym typeface="Microsoft JhengHe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29"/>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62" name="Google Shape;162;p29"/>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被告仍是非常上訴程序的當事人</a:t>
            </a:r>
            <a:endParaRPr sz="2800">
              <a:latin typeface="Microsoft JhengHei"/>
              <a:ea typeface="Microsoft JhengHei"/>
              <a:cs typeface="Microsoft JhengHei"/>
              <a:sym typeface="Microsoft JhengHe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p30"/>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68" name="Google Shape;168;p30"/>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提問二</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第三審撤銷發回之更審程序中，法官復參與第二審之更審裁判，而未迴避，並不違憲</a:t>
            </a:r>
            <a:endParaRPr sz="2800">
              <a:latin typeface="Microsoft JhengHei"/>
              <a:ea typeface="Microsoft JhengHei"/>
              <a:cs typeface="Microsoft JhengHei"/>
              <a:sym typeface="Microsoft JhengHe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pic>
        <p:nvPicPr>
          <p:cNvPr id="173" name="Google Shape;173;p31"/>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74" name="Google Shape;174;p31"/>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非審查自己作成的判決有無違誤可認對審判的公平及法官審判的公正，尚無影響，與憲法對正當法律程序的要求及訴訟權的保障無違</a:t>
            </a:r>
            <a:endParaRPr sz="2800">
              <a:latin typeface="Microsoft JhengHei"/>
              <a:ea typeface="Microsoft JhengHei"/>
              <a:cs typeface="Microsoft JhengHei"/>
              <a:sym typeface="Microsoft JhengHe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pic>
        <p:nvPicPr>
          <p:cNvPr id="179" name="Google Shape;179;p32"/>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80" name="Google Shape;180;p32"/>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提問三</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曾於特定案件參與最高法院刑事第三審裁判之法官，於該案件發回更審後，又上訴至最高法院時，復參與第三審裁判，而未迴避，並不違憲</a:t>
            </a:r>
            <a:endParaRPr sz="2800">
              <a:latin typeface="Microsoft JhengHei"/>
              <a:ea typeface="Microsoft JhengHei"/>
              <a:cs typeface="Microsoft JhengHei"/>
              <a:sym typeface="Microsoft JhengHe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pic>
        <p:nvPicPr>
          <p:cNvPr id="185" name="Google Shape;185;p33"/>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86" name="Google Shape;186;p33"/>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提問三</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分案實施要點第2點規定是否違憲，並不違憲</a:t>
            </a:r>
            <a:endParaRPr sz="2800">
              <a:latin typeface="Microsoft JhengHei"/>
              <a:ea typeface="Microsoft JhengHei"/>
              <a:cs typeface="Microsoft JhengHei"/>
              <a:sym typeface="Microsoft JhengHe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pic>
        <p:nvPicPr>
          <p:cNvPr id="191" name="Google Shape;191;p34"/>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92" name="Google Shape;192;p34"/>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三審法官並不是審判自己的判決是否存有錯誤，而是在案件再上訴三審法院後，復參與三審裁判，可認法官仍得維持審判的公平及法官心證的公正，無須迴避</a:t>
            </a:r>
            <a:endParaRPr sz="2800">
              <a:latin typeface="Microsoft JhengHei"/>
              <a:ea typeface="Microsoft JhengHei"/>
              <a:cs typeface="Microsoft JhengHei"/>
              <a:sym typeface="Microsoft JhengHe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35"/>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198" name="Google Shape;198;p35"/>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提問四</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釋字第一七八號解釋應有所修正及補充</a:t>
            </a:r>
            <a:endParaRPr sz="2800">
              <a:latin typeface="Microsoft JhengHei"/>
              <a:ea typeface="Microsoft JhengHei"/>
              <a:cs typeface="Microsoft JhengHei"/>
              <a:sym typeface="Microsoft JhengHe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203" name="Google Shape;203;p36"/>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04" name="Google Shape;204;p36"/>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迴避制度的核心應在於維持審判的公平及法官心證的公平，而非審級利益</a:t>
            </a:r>
            <a:endParaRPr sz="2800">
              <a:latin typeface="Microsoft JhengHei"/>
              <a:ea typeface="Microsoft JhengHei"/>
              <a:cs typeface="Microsoft JhengHei"/>
              <a:sym typeface="Microsoft JhengHe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08"/>
        <p:cNvGrpSpPr/>
        <p:nvPr/>
      </p:nvGrpSpPr>
      <p:grpSpPr>
        <a:xfrm>
          <a:off x="0" y="0"/>
          <a:ext cx="0" cy="0"/>
          <a:chOff x="0" y="0"/>
          <a:chExt cx="0" cy="0"/>
        </a:xfrm>
      </p:grpSpPr>
      <p:sp>
        <p:nvSpPr>
          <p:cNvPr id="209" name="Google Shape;209;p37"/>
          <p:cNvSpPr txBox="1">
            <a:spLocks noGrp="1"/>
          </p:cNvSpPr>
          <p:nvPr>
            <p:ph type="ctrTitle"/>
          </p:nvPr>
        </p:nvSpPr>
        <p:spPr>
          <a:xfrm flipH="1">
            <a:off x="3553650" y="2205850"/>
            <a:ext cx="2036700" cy="19212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solidFill>
                  <a:srgbClr val="F3F3F3"/>
                </a:solidFill>
                <a:latin typeface="Microsoft JhengHei"/>
                <a:ea typeface="Microsoft JhengHei"/>
                <a:cs typeface="Microsoft JhengHei"/>
                <a:sym typeface="Microsoft JhengHei"/>
              </a:rPr>
              <a:t>理論分析</a:t>
            </a:r>
            <a:endParaRPr>
              <a:solidFill>
                <a:srgbClr val="F3F3F3"/>
              </a:solidFill>
              <a:latin typeface="Microsoft JhengHei"/>
              <a:ea typeface="Microsoft JhengHei"/>
              <a:cs typeface="Microsoft JhengHei"/>
              <a:sym typeface="Microsoft JhengHe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214" name="Google Shape;214;p38"/>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15" name="Google Shape;215;p38"/>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公平的審判是正當法律程序要求的核心之一</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法官的迴避是憲法層次的問題</a:t>
            </a:r>
            <a:endParaRPr sz="2800">
              <a:latin typeface="Microsoft JhengHei"/>
              <a:ea typeface="Microsoft JhengHei"/>
              <a:cs typeface="Microsoft JhengHei"/>
              <a:sym typeface="Microsoft JhengHe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pic>
        <p:nvPicPr>
          <p:cNvPr id="220" name="Google Shape;220;p39"/>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21" name="Google Shape;221;p39"/>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迴避制度</a:t>
            </a:r>
            <a:endParaRPr>
              <a:latin typeface="Microsoft JhengHei"/>
              <a:ea typeface="Microsoft JhengHei"/>
              <a:cs typeface="Microsoft JhengHei"/>
              <a:sym typeface="Microsoft JhengHei"/>
            </a:endParaRPr>
          </a:p>
          <a:p>
            <a:pPr marL="0" lvl="0" indent="0" algn="just" rtl="0">
              <a:spcBef>
                <a:spcPts val="0"/>
              </a:spcBef>
              <a:spcAft>
                <a:spcPts val="0"/>
              </a:spcAft>
              <a:buNone/>
            </a:pPr>
            <a:r>
              <a:rPr lang="zh-TW">
                <a:latin typeface="Microsoft JhengHei"/>
                <a:ea typeface="Microsoft JhengHei"/>
                <a:cs typeface="Microsoft JhengHei"/>
                <a:sym typeface="Microsoft JhengHei"/>
              </a:rPr>
              <a:t>正當法律程序、訴訟權</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法官得以沒有偏頗地執行職務，公正地審理案件</a:t>
            </a:r>
            <a:endParaRPr sz="2800">
              <a:latin typeface="Microsoft JhengHei"/>
              <a:ea typeface="Microsoft JhengHei"/>
              <a:cs typeface="Microsoft JhengHei"/>
              <a:sym typeface="Microsoft JhengHe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pic>
        <p:nvPicPr>
          <p:cNvPr id="226" name="Google Shape;226;p40"/>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27" name="Google Shape;227;p40"/>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刑訴法第 17 條第 8 款</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拘束說</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審級說（釋字第 178 號）</a:t>
            </a:r>
            <a:endParaRPr sz="2800">
              <a:latin typeface="Microsoft JhengHei"/>
              <a:ea typeface="Microsoft JhengHei"/>
              <a:cs typeface="Microsoft JhengHei"/>
              <a:sym typeface="Microsoft JhengHe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232" name="Google Shape;232;p41"/>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33" name="Google Shape;233;p41"/>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已有改變</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110年台抗字第1501號裁定</a:t>
            </a:r>
            <a:endParaRPr>
              <a:latin typeface="Microsoft JhengHei"/>
              <a:ea typeface="Microsoft JhengHei"/>
              <a:cs typeface="Microsoft JhengHei"/>
              <a:sym typeface="Microsoft JhengHei"/>
            </a:endParaRPr>
          </a:p>
          <a:p>
            <a:pPr marL="0" lvl="0" indent="0" algn="just" rtl="0">
              <a:spcBef>
                <a:spcPts val="0"/>
              </a:spcBef>
              <a:spcAft>
                <a:spcPts val="0"/>
              </a:spcAft>
              <a:buNone/>
            </a:pPr>
            <a:r>
              <a:rPr lang="zh-TW">
                <a:latin typeface="Microsoft JhengHei"/>
                <a:ea typeface="Microsoft JhengHei"/>
                <a:cs typeface="Microsoft JhengHei"/>
                <a:sym typeface="Microsoft JhengHei"/>
              </a:rPr>
              <a:t>釋字第 256 號</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裁判公平性、法官的客觀超然</a:t>
            </a:r>
            <a:endParaRPr>
              <a:latin typeface="Microsoft JhengHei"/>
              <a:ea typeface="Microsoft JhengHei"/>
              <a:cs typeface="Microsoft JhengHei"/>
              <a:sym typeface="Microsoft JhengHe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pic>
        <p:nvPicPr>
          <p:cNvPr id="238" name="Google Shape;238;p42"/>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39" name="Google Shape;239;p42"/>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美國聯邦法規及法院判決</a:t>
            </a:r>
            <a:endParaRPr sz="2800">
              <a:latin typeface="Microsoft JhengHei"/>
              <a:ea typeface="Microsoft JhengHei"/>
              <a:cs typeface="Microsoft JhengHei"/>
              <a:sym typeface="Microsoft JhengHe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244" name="Google Shape;244;p43"/>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45" name="Google Shape;245;p43"/>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28 U.S.C. §455</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法官在合理可疑其無法維持其公正性時，應自行迴避</a:t>
            </a:r>
            <a:endParaRPr sz="2800">
              <a:latin typeface="Microsoft JhengHei"/>
              <a:ea typeface="Microsoft JhengHei"/>
              <a:cs typeface="Microsoft JhengHei"/>
              <a:sym typeface="Microsoft JhengHe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44"/>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51" name="Google Shape;251;p44"/>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於系爭案件曾任有律師或顧問職務，為重要證人，或曾就案件爭點表示意見</a:t>
            </a:r>
            <a:endParaRPr sz="2800">
              <a:latin typeface="Microsoft JhengHei"/>
              <a:ea typeface="Microsoft JhengHei"/>
              <a:cs typeface="Microsoft JhengHei"/>
              <a:sym typeface="Microsoft JhengHe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pic>
        <p:nvPicPr>
          <p:cNvPr id="256" name="Google Shape;256;p45"/>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57" name="Google Shape;257;p45"/>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美國聯邦法官行為準則</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法官就案件曾任法官、律師或顧問等司法職務，或為重要證人，或曾就案件爭點表示意見，應自行迴避</a:t>
            </a:r>
            <a:endParaRPr sz="2800">
              <a:latin typeface="Microsoft JhengHei"/>
              <a:ea typeface="Microsoft JhengHei"/>
              <a:cs typeface="Microsoft JhengHei"/>
              <a:sym typeface="Microsoft JhengHe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262" name="Google Shape;262;p46"/>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63" name="Google Shape;263;p46"/>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確定後救濟程序</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誤判救濟令(Writ of Coram Norbis)</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人身保護令(Writ of Habeas Corpus)</a:t>
            </a:r>
            <a:endParaRPr sz="2800">
              <a:latin typeface="Microsoft JhengHei"/>
              <a:ea typeface="Microsoft JhengHei"/>
              <a:cs typeface="Microsoft JhengHei"/>
              <a:sym typeface="Microsoft JhengHe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pic>
        <p:nvPicPr>
          <p:cNvPr id="268" name="Google Shape;268;p47"/>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69" name="Google Shape;269;p47"/>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誤判救濟令：應迴避</a:t>
            </a:r>
            <a:endParaRPr>
              <a:latin typeface="Microsoft JhengHei"/>
              <a:ea typeface="Microsoft JhengHei"/>
              <a:cs typeface="Microsoft JhengHei"/>
              <a:sym typeface="Microsoft JhengHei"/>
            </a:endParaRPr>
          </a:p>
          <a:p>
            <a:pPr marL="0" lvl="0" indent="0" algn="just" rtl="0">
              <a:spcBef>
                <a:spcPts val="0"/>
              </a:spcBef>
              <a:spcAft>
                <a:spcPts val="0"/>
              </a:spcAft>
              <a:buNone/>
            </a:pPr>
            <a:endParaRPr>
              <a:latin typeface="Microsoft JhengHei"/>
              <a:ea typeface="Microsoft JhengHei"/>
              <a:cs typeface="Microsoft JhengHei"/>
              <a:sym typeface="Microsoft JhengHe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274" name="Google Shape;274;p48"/>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75" name="Google Shape;275;p48"/>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人身保護令：應迴避</a:t>
            </a:r>
            <a:endParaRPr>
              <a:latin typeface="Microsoft JhengHei"/>
              <a:ea typeface="Microsoft JhengHei"/>
              <a:cs typeface="Microsoft JhengHei"/>
              <a:sym typeface="Microsoft JhengHei"/>
            </a:endParaRPr>
          </a:p>
          <a:p>
            <a:pPr marL="0" lvl="0" indent="0" algn="just" rtl="0">
              <a:spcBef>
                <a:spcPts val="0"/>
              </a:spcBef>
              <a:spcAft>
                <a:spcPts val="0"/>
              </a:spcAft>
              <a:buNone/>
            </a:pPr>
            <a:endParaRPr>
              <a:latin typeface="Microsoft JhengHei"/>
              <a:ea typeface="Microsoft JhengHei"/>
              <a:cs typeface="Microsoft JhengHei"/>
              <a:sym typeface="Microsoft JhengHe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49"/>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81" name="Google Shape;281;p49"/>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不當然在審判一個案件後，就同一案件之後的所有的程序都必須自行迴避</a:t>
            </a:r>
            <a:endParaRPr sz="2800">
              <a:latin typeface="Microsoft JhengHei"/>
              <a:ea typeface="Microsoft JhengHei"/>
              <a:cs typeface="Microsoft JhengHei"/>
              <a:sym typeface="Microsoft JhengHe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50"/>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87" name="Google Shape;287;p50"/>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公正不是輕信，公平也不等於就必須要像孩童般無知</a:t>
            </a:r>
            <a:endParaRPr sz="2800">
              <a:latin typeface="Microsoft JhengHei"/>
              <a:ea typeface="Microsoft JhengHei"/>
              <a:cs typeface="Microsoft JhengHei"/>
              <a:sym typeface="Microsoft JhengHe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51"/>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93" name="Google Shape;293;p51"/>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在先前的程序中作成不利於被告的裁判</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經上級法院撤銷發回下級法院重新審理</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不當然就應迴避</a:t>
            </a:r>
            <a:endParaRPr sz="2800">
              <a:latin typeface="Microsoft JhengHei"/>
              <a:ea typeface="Microsoft JhengHei"/>
              <a:cs typeface="Microsoft JhengHei"/>
              <a:sym typeface="Microsoft JhengHe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pic>
        <p:nvPicPr>
          <p:cNvPr id="298" name="Google Shape;298;p52"/>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299" name="Google Shape;299;p52"/>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基準：審查自己先前做成的判決在事實認定，或是法律解釋適用上有無錯誤</a:t>
            </a:r>
            <a:endParaRPr sz="2800">
              <a:latin typeface="Microsoft JhengHei"/>
              <a:ea typeface="Microsoft JhengHei"/>
              <a:cs typeface="Microsoft JhengHei"/>
              <a:sym typeface="Microsoft JhengHe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pic>
        <p:nvPicPr>
          <p:cNvPr id="304" name="Google Shape;304;p53"/>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305" name="Google Shape;305;p53"/>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釋字第 178 號</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審級利益？</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與釋字第 256 號間的不一致</a:t>
            </a:r>
            <a:endParaRPr sz="2800">
              <a:latin typeface="Microsoft JhengHei"/>
              <a:ea typeface="Microsoft JhengHei"/>
              <a:cs typeface="Microsoft JhengHei"/>
              <a:sym typeface="Microsoft JhengHe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pic>
        <p:nvPicPr>
          <p:cNvPr id="310" name="Google Shape;310;p54"/>
          <p:cNvPicPr preferRelativeResize="0"/>
          <p:nvPr/>
        </p:nvPicPr>
        <p:blipFill rotWithShape="1">
          <a:blip r:embed="rId3">
            <a:alphaModFix/>
          </a:blip>
          <a:srcRect/>
          <a:stretch/>
        </p:blipFill>
        <p:spPr>
          <a:xfrm>
            <a:off x="0" y="0"/>
            <a:ext cx="3073552" cy="4603498"/>
          </a:xfrm>
          <a:prstGeom prst="rect">
            <a:avLst/>
          </a:prstGeom>
          <a:noFill/>
          <a:ln>
            <a:noFill/>
          </a:ln>
        </p:spPr>
      </p:pic>
      <p:sp>
        <p:nvSpPr>
          <p:cNvPr id="311" name="Google Shape;311;p54"/>
          <p:cNvSpPr txBox="1">
            <a:spLocks noGrp="1"/>
          </p:cNvSpPr>
          <p:nvPr>
            <p:ph type="ctrTitle"/>
          </p:nvPr>
        </p:nvSpPr>
        <p:spPr>
          <a:xfrm>
            <a:off x="3449175" y="376500"/>
            <a:ext cx="5358600" cy="42270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latin typeface="Microsoft JhengHei"/>
                <a:ea typeface="Microsoft JhengHei"/>
                <a:cs typeface="Microsoft JhengHei"/>
                <a:sym typeface="Microsoft JhengHei"/>
              </a:rPr>
              <a:t>釋字第 178 號</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上訴：不同法院╱不同法官</a:t>
            </a:r>
            <a:br>
              <a:rPr lang="zh-TW">
                <a:latin typeface="Microsoft JhengHei"/>
                <a:ea typeface="Microsoft JhengHei"/>
                <a:cs typeface="Microsoft JhengHei"/>
                <a:sym typeface="Microsoft JhengHei"/>
              </a:rPr>
            </a:br>
            <a:r>
              <a:rPr lang="zh-TW">
                <a:latin typeface="Microsoft JhengHei"/>
                <a:ea typeface="Microsoft JhengHei"/>
                <a:cs typeface="Microsoft JhengHei"/>
                <a:sym typeface="Microsoft JhengHei"/>
              </a:rPr>
              <a:t>再審：同一法院╱得同一法官</a:t>
            </a:r>
            <a:endParaRPr>
              <a:latin typeface="Microsoft JhengHei"/>
              <a:ea typeface="Microsoft JhengHei"/>
              <a:cs typeface="Microsoft JhengHei"/>
              <a:sym typeface="Microsoft JhengHe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15"/>
        <p:cNvGrpSpPr/>
        <p:nvPr/>
      </p:nvGrpSpPr>
      <p:grpSpPr>
        <a:xfrm>
          <a:off x="0" y="0"/>
          <a:ext cx="0" cy="0"/>
          <a:chOff x="0" y="0"/>
          <a:chExt cx="0" cy="0"/>
        </a:xfrm>
      </p:grpSpPr>
      <p:sp>
        <p:nvSpPr>
          <p:cNvPr id="316" name="Google Shape;316;p55"/>
          <p:cNvSpPr txBox="1">
            <a:spLocks noGrp="1"/>
          </p:cNvSpPr>
          <p:nvPr>
            <p:ph type="ctrTitle"/>
          </p:nvPr>
        </p:nvSpPr>
        <p:spPr>
          <a:xfrm flipH="1">
            <a:off x="3553650" y="2205850"/>
            <a:ext cx="2036700" cy="19212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zh-TW">
                <a:solidFill>
                  <a:srgbClr val="F3F3F3"/>
                </a:solidFill>
                <a:latin typeface="Microsoft JhengHei"/>
                <a:ea typeface="Microsoft JhengHei"/>
                <a:cs typeface="Microsoft JhengHei"/>
                <a:sym typeface="Microsoft JhengHei"/>
              </a:rPr>
              <a:t>敬請指教</a:t>
            </a:r>
            <a:endParaRPr>
              <a:solidFill>
                <a:srgbClr val="F3F3F3"/>
              </a:solidFill>
              <a:latin typeface="Microsoft JhengHei"/>
              <a:ea typeface="Microsoft JhengHei"/>
              <a:cs typeface="Microsoft JhengHei"/>
              <a:sym typeface="Microsoft JhengHei"/>
            </a:endParaRPr>
          </a:p>
        </p:txBody>
      </p:sp>
    </p:spTree>
  </p:cSld>
  <p:clrMapOvr>
    <a:masterClrMapping/>
  </p:clrMapOvr>
</p:sld>
</file>

<file path=ppt/theme/theme1.xml><?xml version="1.0" encoding="utf-8"?>
<a:theme xmlns:a="http://schemas.openxmlformats.org/drawingml/2006/main" name="Invesment Business Plan by Slidego">
  <a:themeElements>
    <a:clrScheme name="Simple Light">
      <a:dk1>
        <a:srgbClr val="434343"/>
      </a:dk1>
      <a:lt1>
        <a:srgbClr val="F3F3F3"/>
      </a:lt1>
      <a:dk2>
        <a:srgbClr val="3D4658"/>
      </a:dk2>
      <a:lt2>
        <a:srgbClr val="EEEEEE"/>
      </a:lt2>
      <a:accent1>
        <a:srgbClr val="526492"/>
      </a:accent1>
      <a:accent2>
        <a:srgbClr val="86CABF"/>
      </a:accent2>
      <a:accent3>
        <a:srgbClr val="B94021"/>
      </a:accent3>
      <a:accent4>
        <a:srgbClr val="D6A98A"/>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624</Words>
  <Application>Microsoft Office PowerPoint</Application>
  <PresentationFormat>如螢幕大小 (16:9)</PresentationFormat>
  <Paragraphs>34</Paragraphs>
  <Slides>31</Slides>
  <Notes>31</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31</vt:i4>
      </vt:variant>
    </vt:vector>
  </HeadingPairs>
  <TitlesOfParts>
    <vt:vector size="38" baseType="lpstr">
      <vt:lpstr>Microsoft JhengHei</vt:lpstr>
      <vt:lpstr>DM Serif Display</vt:lpstr>
      <vt:lpstr>Fira Sans Extra Condensed Medium</vt:lpstr>
      <vt:lpstr>Open Sans Light</vt:lpstr>
      <vt:lpstr>Open Sans</vt:lpstr>
      <vt:lpstr>Arial</vt:lpstr>
      <vt:lpstr>Invesment Business Plan by Slidego</vt:lpstr>
      <vt:lpstr>審理會台字 第13254號 劉政哲案意見書</vt:lpstr>
      <vt:lpstr>本案提問</vt:lpstr>
      <vt:lpstr>提問一 依憲法對於正當法律程序的要求 曾經參於原確定判決的法官，於非常上訴程序中，應自行迴避</vt:lpstr>
      <vt:lpstr>非常上訴制度兼有救濟被告權益的目的</vt:lpstr>
      <vt:lpstr>被告仍是非常上訴程序的當事人</vt:lpstr>
      <vt:lpstr>提問二 第三審撤銷發回之更審程序中，法官復參與第二審之更審裁判，而未迴避，並不違憲</vt:lpstr>
      <vt:lpstr>非審查自己作成的判決有無違誤可認對審判的公平及法官審判的公正，尚無影響，與憲法對正當法律程序的要求及訴訟權的保障無違</vt:lpstr>
      <vt:lpstr>提問三 曾於特定案件參與最高法院刑事第三審裁判之法官，於該案件發回更審後，又上訴至最高法院時，復參與第三審裁判，而未迴避，並不違憲</vt:lpstr>
      <vt:lpstr>提問三 分案實施要點第2點規定是否違憲，並不違憲</vt:lpstr>
      <vt:lpstr>三審法官並不是審判自己的判決是否存有錯誤，而是在案件再上訴三審法院後，復參與三審裁判，可認法官仍得維持審判的公平及法官心證的公正，無須迴避</vt:lpstr>
      <vt:lpstr>提問四 釋字第一七八號解釋應有所修正及補充</vt:lpstr>
      <vt:lpstr>迴避制度的核心應在於維持審判的公平及法官心證的公平，而非審級利益</vt:lpstr>
      <vt:lpstr>理論分析</vt:lpstr>
      <vt:lpstr>公平的審判是正當法律程序要求的核心之一 法官的迴避是憲法層次的問題</vt:lpstr>
      <vt:lpstr>迴避制度 正當法律程序、訴訟權 法官得以沒有偏頗地執行職務，公正地審理案件</vt:lpstr>
      <vt:lpstr>刑訴法第 17 條第 8 款 拘束說 審級說（釋字第 178 號）</vt:lpstr>
      <vt:lpstr>已有改變 110年台抗字第1501號裁定 釋字第 256 號 裁判公平性、法官的客觀超然</vt:lpstr>
      <vt:lpstr>美國聯邦法規及法院判決</vt:lpstr>
      <vt:lpstr>28 U.S.C. §455 法官在合理可疑其無法維持其公正性時，應自行迴避</vt:lpstr>
      <vt:lpstr>於系爭案件曾任有律師或顧問職務，為重要證人，或曾就案件爭點表示意見</vt:lpstr>
      <vt:lpstr>美國聯邦法官行為準則 法官就案件曾任法官、律師或顧問等司法職務，或為重要證人，或曾就案件爭點表示意見，應自行迴避</vt:lpstr>
      <vt:lpstr>確定後救濟程序 誤判救濟令(Writ of Coram Norbis) 人身保護令(Writ of Habeas Corpus)</vt:lpstr>
      <vt:lpstr>誤判救濟令：應迴避 </vt:lpstr>
      <vt:lpstr>人身保護令：應迴避 </vt:lpstr>
      <vt:lpstr>不當然在審判一個案件後，就同一案件之後的所有的程序都必須自行迴避</vt:lpstr>
      <vt:lpstr>公正不是輕信，公平也不等於就必須要像孩童般無知</vt:lpstr>
      <vt:lpstr>在先前的程序中作成不利於被告的裁判 經上級法院撤銷發回下級法院重新審理 不當然就應迴避</vt:lpstr>
      <vt:lpstr>基準：審查自己先前做成的判決在事實認定，或是法律解釋適用上有無錯誤</vt:lpstr>
      <vt:lpstr>釋字第 178 號 審級利益？ 與釋字第 256 號間的不一致</vt:lpstr>
      <vt:lpstr>釋字第 178 號 上訴：不同法院╱不同法官 再審：同一法院╱得同一法官</vt:lpstr>
      <vt:lpstr>敬請指教</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審理會台字 第13254號 劉政哲案意見書</dc:title>
  <dc:creator>林廷佳</dc:creator>
  <cp:lastModifiedBy>林廷佳</cp:lastModifiedBy>
  <cp:revision>1</cp:revision>
  <dcterms:modified xsi:type="dcterms:W3CDTF">2022-10-24T09:17:53Z</dcterms:modified>
</cp:coreProperties>
</file>